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81" r:id="rId2"/>
    <p:sldMasterId id="2147483785" r:id="rId3"/>
  </p:sldMasterIdLst>
  <p:notesMasterIdLst>
    <p:notesMasterId r:id="rId23"/>
  </p:notesMasterIdLst>
  <p:handoutMasterIdLst>
    <p:handoutMasterId r:id="rId24"/>
  </p:handoutMasterIdLst>
  <p:sldIdLst>
    <p:sldId id="256" r:id="rId4"/>
    <p:sldId id="1047" r:id="rId5"/>
    <p:sldId id="1126" r:id="rId6"/>
    <p:sldId id="1038" r:id="rId7"/>
    <p:sldId id="1048" r:id="rId8"/>
    <p:sldId id="982" r:id="rId9"/>
    <p:sldId id="1125" r:id="rId10"/>
    <p:sldId id="986" r:id="rId11"/>
    <p:sldId id="1039" r:id="rId12"/>
    <p:sldId id="1040" r:id="rId13"/>
    <p:sldId id="1141" r:id="rId14"/>
    <p:sldId id="1041" r:id="rId15"/>
    <p:sldId id="1042" r:id="rId16"/>
    <p:sldId id="1051" r:id="rId17"/>
    <p:sldId id="1043" r:id="rId18"/>
    <p:sldId id="1044" r:id="rId19"/>
    <p:sldId id="1045" r:id="rId20"/>
    <p:sldId id="1050" r:id="rId21"/>
    <p:sldId id="1116" r:id="rId22"/>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999999"/>
    <a:srgbClr val="FF0000"/>
    <a:srgbClr val="00195A"/>
    <a:srgbClr val="0F46A7"/>
    <a:srgbClr val="970A82"/>
    <a:srgbClr val="FF3399"/>
    <a:srgbClr val="FFFFFF"/>
    <a:srgbClr val="FEE3A1"/>
    <a:srgbClr val="FFF1D0"/>
    <a:srgbClr val="FFF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33" autoAdjust="0"/>
    <p:restoredTop sz="94643" autoAdjust="0"/>
  </p:normalViewPr>
  <p:slideViewPr>
    <p:cSldViewPr snapToGrid="0" showGuides="1">
      <p:cViewPr varScale="1">
        <p:scale>
          <a:sx n="128" d="100"/>
          <a:sy n="128" d="100"/>
        </p:scale>
        <p:origin x="664" y="176"/>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6.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hyperlink" Target="https://www.youtube.com/user/SAP" TargetMode="External"/><Relationship Id="rId12" Type="http://schemas.openxmlformats.org/officeDocument/2006/relationships/image" Target="../media/image7.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6.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0.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1.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13.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0.png"/><Relationship Id="rId3" Type="http://schemas.openxmlformats.org/officeDocument/2006/relationships/hyperlink" Target="http://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1.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13.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1626188"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3" name="Title"/>
          <p:cNvSpPr>
            <a:spLocks noGrp="1"/>
          </p:cNvSpPr>
          <p:nvPr>
            <p:ph type="title" hasCustomPrompt="1"/>
          </p:nvPr>
        </p:nvSpPr>
        <p:spPr>
          <a:xfrm>
            <a:off x="288000" y="4024430"/>
            <a:ext cx="11626188"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dirty="0"/>
              <a:t>Click to insert title image or illustration</a:t>
            </a:r>
          </a:p>
        </p:txBody>
      </p:sp>
      <p:pic>
        <p:nvPicPr>
          <p:cNvPr id="7" name="Picture 6">
            <a:extLst>
              <a:ext uri="{FF2B5EF4-FFF2-40B4-BE49-F238E27FC236}">
                <a16:creationId xmlns:a16="http://schemas.microsoft.com/office/drawing/2014/main" id="{AB402417-655B-465E-BB65-D6F1C4FC0E78}"/>
              </a:ext>
            </a:extLst>
          </p:cNvPr>
          <p:cNvPicPr>
            <a:picLocks noChangeAspect="1"/>
          </p:cNvPicPr>
          <p:nvPr userDrawn="1"/>
        </p:nvPicPr>
        <p:blipFill>
          <a:blip r:embed="rId3"/>
          <a:stretch>
            <a:fillRect/>
          </a:stretch>
        </p:blipFill>
        <p:spPr>
          <a:xfrm>
            <a:off x="288000" y="3701104"/>
            <a:ext cx="1909210" cy="144000"/>
          </a:xfrm>
          <a:prstGeom prst="rect">
            <a:avLst/>
          </a:prstGeom>
        </p:spPr>
      </p:pic>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81"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342503FE-3A2C-4E20-8BE4-DBDA5B3FD054}"/>
              </a:ext>
            </a:extLst>
          </p:cNvPr>
          <p:cNvPicPr>
            <a:picLocks noChangeAspect="1"/>
          </p:cNvPicPr>
          <p:nvPr userDrawn="1"/>
        </p:nvPicPr>
        <p:blipFill>
          <a:blip r:embed="rId2"/>
          <a:stretch>
            <a:fillRect/>
          </a:stretch>
        </p:blipFill>
        <p:spPr>
          <a:xfrm>
            <a:off x="9950552" y="6217668"/>
            <a:ext cx="1963636" cy="360000"/>
          </a:xfrm>
          <a:prstGeom prst="rect">
            <a:avLst/>
          </a:prstGeom>
        </p:spPr>
      </p:pic>
      <p:pic>
        <p:nvPicPr>
          <p:cNvPr id="7" name="Picture 6">
            <a:extLst>
              <a:ext uri="{FF2B5EF4-FFF2-40B4-BE49-F238E27FC236}">
                <a16:creationId xmlns:a16="http://schemas.microsoft.com/office/drawing/2014/main" id="{92D1DF11-2F51-4F19-8E14-8CE834C7DE02}"/>
              </a:ext>
            </a:extLst>
          </p:cNvPr>
          <p:cNvPicPr>
            <a:picLocks noChangeAspect="1"/>
          </p:cNvPicPr>
          <p:nvPr userDrawn="1"/>
        </p:nvPicPr>
        <p:blipFill>
          <a:blip r:embed="rId3"/>
          <a:stretch>
            <a:fillRect/>
          </a:stretch>
        </p:blipFill>
        <p:spPr>
          <a:xfrm>
            <a:off x="288000" y="1933380"/>
            <a:ext cx="1909210" cy="144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7"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pic>
        <p:nvPicPr>
          <p:cNvPr id="6" name="Picture 5">
            <a:extLst>
              <a:ext uri="{FF2B5EF4-FFF2-40B4-BE49-F238E27FC236}">
                <a16:creationId xmlns:a16="http://schemas.microsoft.com/office/drawing/2014/main" id="{F3CCD44C-0B4C-4962-AAB7-294A2FB49814}"/>
              </a:ext>
            </a:extLst>
          </p:cNvPr>
          <p:cNvPicPr>
            <a:picLocks noChangeAspect="1"/>
          </p:cNvPicPr>
          <p:nvPr userDrawn="1"/>
        </p:nvPicPr>
        <p:blipFill>
          <a:blip r:embed="rId3"/>
          <a:stretch>
            <a:fillRect/>
          </a:stretch>
        </p:blipFill>
        <p:spPr>
          <a:xfrm>
            <a:off x="504000" y="507365"/>
            <a:ext cx="1909210" cy="144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25"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26"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4"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5"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7"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2"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pic>
        <p:nvPicPr>
          <p:cNvPr id="10" name="Picture 9">
            <a:extLst>
              <a:ext uri="{FF2B5EF4-FFF2-40B4-BE49-F238E27FC236}">
                <a16:creationId xmlns:a16="http://schemas.microsoft.com/office/drawing/2014/main" id="{7D45FBE9-CDDF-4989-8AD8-77BE0D99ADD1}"/>
              </a:ext>
            </a:extLst>
          </p:cNvPr>
          <p:cNvPicPr>
            <a:picLocks noChangeAspect="1"/>
          </p:cNvPicPr>
          <p:nvPr userDrawn="1"/>
        </p:nvPicPr>
        <p:blipFill>
          <a:blip r:embed="rId13"/>
          <a:stretch>
            <a:fillRect/>
          </a:stretch>
        </p:blipFill>
        <p:spPr>
          <a:xfrm>
            <a:off x="504000" y="507365"/>
            <a:ext cx="1909210" cy="144000"/>
          </a:xfrm>
          <a:prstGeom prst="rect">
            <a:avLst/>
          </a:prstGeom>
        </p:spPr>
      </p:pic>
    </p:spTree>
    <p:extLst>
      <p:ext uri="{BB962C8B-B14F-4D97-AF65-F5344CB8AC3E}">
        <p14:creationId xmlns:p14="http://schemas.microsoft.com/office/powerpoint/2010/main" val="451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6"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26"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12"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3"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4"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5"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3"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pic>
        <p:nvPicPr>
          <p:cNvPr id="10" name="Picture 9">
            <a:extLst>
              <a:ext uri="{FF2B5EF4-FFF2-40B4-BE49-F238E27FC236}">
                <a16:creationId xmlns:a16="http://schemas.microsoft.com/office/drawing/2014/main" id="{6BBA7F0B-21BC-4907-8687-C77F20232654}"/>
              </a:ext>
            </a:extLst>
          </p:cNvPr>
          <p:cNvPicPr>
            <a:picLocks noChangeAspect="1"/>
          </p:cNvPicPr>
          <p:nvPr userDrawn="1"/>
        </p:nvPicPr>
        <p:blipFill>
          <a:blip r:embed="rId13"/>
          <a:stretch>
            <a:fillRect/>
          </a:stretch>
        </p:blipFill>
        <p:spPr>
          <a:xfrm>
            <a:off x="504000" y="507365"/>
            <a:ext cx="1909210" cy="144000"/>
          </a:xfrm>
          <a:prstGeom prst="rect">
            <a:avLst/>
          </a:prstGeom>
        </p:spPr>
      </p:pic>
    </p:spTree>
    <p:extLst>
      <p:ext uri="{BB962C8B-B14F-4D97-AF65-F5344CB8AC3E}">
        <p14:creationId xmlns:p14="http://schemas.microsoft.com/office/powerpoint/2010/main" val="191186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9813951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54110005"/>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226739806"/>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dirty="0"/>
              <a:t>Click to insert title image or illustration</a:t>
            </a:r>
          </a:p>
        </p:txBody>
      </p:sp>
      <p:pic>
        <p:nvPicPr>
          <p:cNvPr id="7" name="Picture 6">
            <a:extLst>
              <a:ext uri="{FF2B5EF4-FFF2-40B4-BE49-F238E27FC236}">
                <a16:creationId xmlns:a16="http://schemas.microsoft.com/office/drawing/2014/main" id="{143A5F82-40AF-44B9-B743-F38DF6874B8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88000" y="3701104"/>
            <a:ext cx="1909210" cy="144000"/>
          </a:xfrm>
          <a:prstGeom prst="rect">
            <a:avLst/>
          </a:prstGeom>
        </p:spPr>
      </p:pic>
    </p:spTree>
    <p:extLst>
      <p:ext uri="{BB962C8B-B14F-4D97-AF65-F5344CB8AC3E}">
        <p14:creationId xmlns:p14="http://schemas.microsoft.com/office/powerpoint/2010/main" val="2439247659"/>
      </p:ext>
    </p:extLst>
  </p:cSld>
  <p:clrMapOvr>
    <a:masterClrMapping/>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6F2859FE-B410-4A33-8F65-BF8D846379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50552" y="6217668"/>
            <a:ext cx="1963636" cy="360000"/>
          </a:xfrm>
          <a:prstGeom prst="rect">
            <a:avLst/>
          </a:prstGeom>
        </p:spPr>
      </p:pic>
      <p:pic>
        <p:nvPicPr>
          <p:cNvPr id="7" name="Picture 6">
            <a:extLst>
              <a:ext uri="{FF2B5EF4-FFF2-40B4-BE49-F238E27FC236}">
                <a16:creationId xmlns:a16="http://schemas.microsoft.com/office/drawing/2014/main" id="{C207C591-5C0B-41EC-93B9-FA3ABC9239C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88000" y="1933380"/>
            <a:ext cx="1909210" cy="144000"/>
          </a:xfrm>
          <a:prstGeom prst="rect">
            <a:avLst/>
          </a:prstGeom>
        </p:spPr>
      </p:pic>
    </p:spTree>
    <p:extLst>
      <p:ext uri="{BB962C8B-B14F-4D97-AF65-F5344CB8AC3E}">
        <p14:creationId xmlns:p14="http://schemas.microsoft.com/office/powerpoint/2010/main" val="3210243380"/>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7506">
          <p15:clr>
            <a:srgbClr val="FBAE40"/>
          </p15:clr>
        </p15:guide>
        <p15:guide id="7" orient="horz" pos="414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Picture 9">
            <a:extLst>
              <a:ext uri="{FF2B5EF4-FFF2-40B4-BE49-F238E27FC236}">
                <a16:creationId xmlns:a16="http://schemas.microsoft.com/office/drawing/2014/main" id="{37FDAED4-F16A-4BB8-AAF0-F9FB459469D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88000" y="1933380"/>
            <a:ext cx="1909210" cy="144000"/>
          </a:xfrm>
          <a:prstGeom prst="rect">
            <a:avLst/>
          </a:prstGeom>
        </p:spPr>
      </p:pic>
    </p:spTree>
    <p:extLst>
      <p:ext uri="{BB962C8B-B14F-4D97-AF65-F5344CB8AC3E}">
        <p14:creationId xmlns:p14="http://schemas.microsoft.com/office/powerpoint/2010/main" val="1717963353"/>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Picture 8">
            <a:extLst>
              <a:ext uri="{FF2B5EF4-FFF2-40B4-BE49-F238E27FC236}">
                <a16:creationId xmlns:a16="http://schemas.microsoft.com/office/drawing/2014/main" id="{A23ECD7B-29B4-4CE8-ABB3-F13B2E6AD53A}"/>
              </a:ext>
            </a:extLst>
          </p:cNvPr>
          <p:cNvPicPr>
            <a:picLocks noChangeAspect="1"/>
          </p:cNvPicPr>
          <p:nvPr userDrawn="1"/>
        </p:nvPicPr>
        <p:blipFill>
          <a:blip r:embed="rId3"/>
          <a:stretch>
            <a:fillRect/>
          </a:stretch>
        </p:blipFill>
        <p:spPr>
          <a:xfrm>
            <a:off x="288000" y="1933380"/>
            <a:ext cx="1909210" cy="144000"/>
          </a:xfrm>
          <a:prstGeom prst="rect">
            <a:avLst/>
          </a:prstGeom>
        </p:spPr>
      </p:pic>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4016772620"/>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3107330867"/>
      </p:ext>
    </p:extLst>
  </p:cSld>
  <p:clrMapOvr>
    <a:masterClrMapping/>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625196758"/>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23777403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rgbClr val="00195A"/>
        </a:solidFill>
        <a:effectLst/>
      </p:bgPr>
    </p:bg>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71067792"/>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015653077"/>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 blue">
    <p:bg>
      <p:bgPr>
        <a:solidFill>
          <a:srgbClr val="00195A"/>
        </a:solidFill>
        <a:effectLst/>
      </p:bgPr>
    </p:bg>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09554365"/>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739280150"/>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793684001"/>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00024312"/>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4419263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83170946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1495372654"/>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rgbClr val="00195A"/>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2455229429"/>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25563388"/>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73107766"/>
      </p:ext>
    </p:extLst>
  </p:cSld>
  <p:clrMapOvr>
    <a:masterClrMapping/>
  </p:clrMapOvr>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6595718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765629127"/>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12301915"/>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471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Picture 4">
            <a:extLst>
              <a:ext uri="{FF2B5EF4-FFF2-40B4-BE49-F238E27FC236}">
                <a16:creationId xmlns:a16="http://schemas.microsoft.com/office/drawing/2014/main" id="{612D9C02-4EFE-4A9A-8517-28545011B8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4000" y="507365"/>
            <a:ext cx="1909210" cy="144000"/>
          </a:xfrm>
          <a:prstGeom prst="rect">
            <a:avLst/>
          </a:prstGeom>
        </p:spPr>
      </p:pic>
    </p:spTree>
    <p:extLst>
      <p:ext uri="{BB962C8B-B14F-4D97-AF65-F5344CB8AC3E}">
        <p14:creationId xmlns:p14="http://schemas.microsoft.com/office/powerpoint/2010/main" val="326567612"/>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descr="Linkedin icon " title="Linkedin icon ">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3143" y="1751480"/>
            <a:ext cx="363600" cy="363600"/>
          </a:xfrm>
          <a:prstGeom prst="ellipse">
            <a:avLst/>
          </a:prstGeom>
        </p:spPr>
      </p:pic>
      <p:pic>
        <p:nvPicPr>
          <p:cNvPr id="14" name="YouTube icon with link">
            <a:hlinkClick r:id="rId7"/>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682827" y="1751480"/>
            <a:ext cx="364501" cy="363600"/>
          </a:xfrm>
          <a:prstGeom prst="ellipse">
            <a:avLst/>
          </a:prstGeom>
        </p:spPr>
      </p:pic>
      <p:pic>
        <p:nvPicPr>
          <p:cNvPr id="15" name="Twitter icon with link" descr="Twitter icon" title="Twitter icon">
            <a:hlinkClick r:id="rId9"/>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3412" y="1751480"/>
            <a:ext cx="363600" cy="363600"/>
          </a:xfrm>
          <a:prstGeom prst="ellipse">
            <a:avLst/>
          </a:prstGeom>
        </p:spPr>
      </p:pic>
      <p:pic>
        <p:nvPicPr>
          <p:cNvPr id="16"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pic>
        <p:nvPicPr>
          <p:cNvPr id="10" name="Picture 9">
            <a:extLst>
              <a:ext uri="{FF2B5EF4-FFF2-40B4-BE49-F238E27FC236}">
                <a16:creationId xmlns:a16="http://schemas.microsoft.com/office/drawing/2014/main" id="{3B1CC99E-855C-4FE3-8723-E4B407D1F201}"/>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504000" y="507365"/>
            <a:ext cx="1909210" cy="144000"/>
          </a:xfrm>
          <a:prstGeom prst="rect">
            <a:avLst/>
          </a:prstGeom>
        </p:spPr>
      </p:pic>
    </p:spTree>
    <p:extLst>
      <p:ext uri="{BB962C8B-B14F-4D97-AF65-F5344CB8AC3E}">
        <p14:creationId xmlns:p14="http://schemas.microsoft.com/office/powerpoint/2010/main" val="40963132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www.sap.com/corporate/de/legal/copyright.html</a:t>
            </a:r>
            <a:r>
              <a:rPr lang="de-DE" sz="800" kern="1200" noProof="0" dirty="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2" name="Linkedin icon with link" descr="Linkedin icon " title="Linkedin icon ">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3143" y="1751480"/>
            <a:ext cx="363600" cy="363600"/>
          </a:xfrm>
          <a:prstGeom prst="ellipse">
            <a:avLst/>
          </a:prstGeom>
        </p:spPr>
      </p:pic>
      <p:pic>
        <p:nvPicPr>
          <p:cNvPr id="13" name="YouTube icon with link">
            <a:hlinkClick r:id="rId7"/>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682827" y="1751480"/>
            <a:ext cx="364501" cy="363600"/>
          </a:xfrm>
          <a:prstGeom prst="ellipse">
            <a:avLst/>
          </a:prstGeom>
        </p:spPr>
      </p:pic>
      <p:pic>
        <p:nvPicPr>
          <p:cNvPr id="14" name="Twitter icon with link" descr="Twitter icon" title="Twitter icon">
            <a:hlinkClick r:id="rId9"/>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3412" y="1751480"/>
            <a:ext cx="363600" cy="363600"/>
          </a:xfrm>
          <a:prstGeom prst="ellipse">
            <a:avLst/>
          </a:prstGeom>
        </p:spPr>
      </p:pic>
      <p:pic>
        <p:nvPicPr>
          <p:cNvPr id="15"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pic>
        <p:nvPicPr>
          <p:cNvPr id="10" name="Picture 9">
            <a:extLst>
              <a:ext uri="{FF2B5EF4-FFF2-40B4-BE49-F238E27FC236}">
                <a16:creationId xmlns:a16="http://schemas.microsoft.com/office/drawing/2014/main" id="{23A02CFE-5655-41D8-A122-BC7D047F4B7E}"/>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504000" y="507365"/>
            <a:ext cx="1909210" cy="144000"/>
          </a:xfrm>
          <a:prstGeom prst="rect">
            <a:avLst/>
          </a:prstGeom>
        </p:spPr>
      </p:pic>
    </p:spTree>
    <p:extLst>
      <p:ext uri="{BB962C8B-B14F-4D97-AF65-F5344CB8AC3E}">
        <p14:creationId xmlns:p14="http://schemas.microsoft.com/office/powerpoint/2010/main" val="3229765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833729352"/>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440826"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CUSTOMER</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1753372907"/>
      </p:ext>
    </p:extLst>
  </p:cSld>
  <p:clrMap bg1="dk1" tx1="lt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 id="2147483809" r:id="rId24"/>
    <p:sldLayoutId id="2147483810" r:id="rId25"/>
    <p:sldLayoutId id="2147483811"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hyperlink" Target="https://en.wikipedia.org/wiki/Cross-origin_resource_sharing"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hyperlink" Target="https://storefront.c39j2-walkersde1-d4-public.model-t.cc.commerce.ondemand.com/"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tobi-or-not-tobi/" TargetMode="External"/><Relationship Id="rId2" Type="http://schemas.openxmlformats.org/officeDocument/2006/relationships/hyperlink" Target="mailto:tobias.ouwejan@sap.com"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sap.github.io/cloud-commerce-spartacus-storefront-docs/compatibility-notes/" TargetMode="External"/><Relationship Id="rId2" Type="http://schemas.openxmlformats.org/officeDocument/2006/relationships/hyperlink" Target="https://sap.github.io/cloud-commerce-spartacus-storefront-docs/installing-sap-commerce-cloud/"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5018C8F-72F4-7F46-9181-27913E972170}"/>
              </a:ext>
            </a:extLst>
          </p:cNvPr>
          <p:cNvSpPr>
            <a:spLocks noGrp="1"/>
          </p:cNvSpPr>
          <p:nvPr>
            <p:ph type="subTitle" idx="1"/>
          </p:nvPr>
        </p:nvSpPr>
        <p:spPr/>
        <p:txBody>
          <a:bodyPr/>
          <a:lstStyle/>
          <a:p>
            <a:r>
              <a:rPr lang="en-US" dirty="0"/>
              <a:t>Tobias Ouwejan, SAP</a:t>
            </a:r>
          </a:p>
        </p:txBody>
      </p:sp>
      <p:sp>
        <p:nvSpPr>
          <p:cNvPr id="6" name="Title 5">
            <a:extLst>
              <a:ext uri="{FF2B5EF4-FFF2-40B4-BE49-F238E27FC236}">
                <a16:creationId xmlns:a16="http://schemas.microsoft.com/office/drawing/2014/main" id="{EA44AE67-C2E1-3646-8B6C-53505EE7E150}"/>
              </a:ext>
            </a:extLst>
          </p:cNvPr>
          <p:cNvSpPr>
            <a:spLocks noGrp="1"/>
          </p:cNvSpPr>
          <p:nvPr>
            <p:ph type="title"/>
          </p:nvPr>
        </p:nvSpPr>
        <p:spPr/>
        <p:txBody>
          <a:bodyPr/>
          <a:lstStyle/>
          <a:p>
            <a:r>
              <a:rPr lang="en-US" dirty="0"/>
              <a:t>Spartacus Enablement</a:t>
            </a:r>
            <a:br>
              <a:rPr lang="en-US" dirty="0"/>
            </a:br>
            <a:r>
              <a:rPr lang="en-US" dirty="0">
                <a:solidFill>
                  <a:schemeClr val="accent1"/>
                </a:solidFill>
              </a:rPr>
              <a:t>Setup Spartacus</a:t>
            </a:r>
          </a:p>
        </p:txBody>
      </p:sp>
      <p:sp>
        <p:nvSpPr>
          <p:cNvPr id="8" name="Picture Placeholder 7">
            <a:extLst>
              <a:ext uri="{FF2B5EF4-FFF2-40B4-BE49-F238E27FC236}">
                <a16:creationId xmlns:a16="http://schemas.microsoft.com/office/drawing/2014/main" id="{FE2EFFC2-0D18-4840-86A7-8C73C6AB2132}"/>
              </a:ext>
            </a:extLst>
          </p:cNvPr>
          <p:cNvSpPr>
            <a:spLocks noGrp="1"/>
          </p:cNvSpPr>
          <p:nvPr>
            <p:ph type="pic" sz="quarter" idx="12"/>
          </p:nvPr>
        </p:nvSpPr>
        <p:spPr/>
      </p:sp>
    </p:spTree>
    <p:extLst>
      <p:ext uri="{BB962C8B-B14F-4D97-AF65-F5344CB8AC3E}">
        <p14:creationId xmlns:p14="http://schemas.microsoft.com/office/powerpoint/2010/main" val="868743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ADCFC5-C8BC-DC4E-8DFD-D93458524320}"/>
              </a:ext>
            </a:extLst>
          </p:cNvPr>
          <p:cNvSpPr>
            <a:spLocks noGrp="1"/>
          </p:cNvSpPr>
          <p:nvPr>
            <p:ph type="body" sz="quarter" idx="13"/>
          </p:nvPr>
        </p:nvSpPr>
        <p:spPr/>
        <p:txBody>
          <a:bodyPr/>
          <a:lstStyle/>
          <a:p>
            <a:r>
              <a:rPr lang="en-US" b="1" dirty="0" err="1"/>
              <a:t>StorefrontFoundationModule</a:t>
            </a:r>
            <a:endParaRPr lang="en-US" b="1" dirty="0"/>
          </a:p>
          <a:p>
            <a:pPr marL="342900" indent="-342900">
              <a:buFont typeface="Wingdings" pitchFamily="2" charset="2"/>
              <a:buChar char="§"/>
            </a:pPr>
            <a:r>
              <a:rPr lang="en-US" dirty="0"/>
              <a:t>Imports bare minimum of Spartacus modules</a:t>
            </a:r>
          </a:p>
          <a:p>
            <a:pPr marL="342900" indent="-342900">
              <a:buFont typeface="Wingdings" pitchFamily="2" charset="2"/>
              <a:buChar char="§"/>
            </a:pPr>
            <a:endParaRPr lang="en-US" dirty="0"/>
          </a:p>
          <a:p>
            <a:endParaRPr lang="en-US" dirty="0"/>
          </a:p>
        </p:txBody>
      </p:sp>
      <p:sp>
        <p:nvSpPr>
          <p:cNvPr id="2" name="Text Placeholder 1">
            <a:extLst>
              <a:ext uri="{FF2B5EF4-FFF2-40B4-BE49-F238E27FC236}">
                <a16:creationId xmlns:a16="http://schemas.microsoft.com/office/drawing/2014/main" id="{17C74BF4-8E70-8445-993F-B21B40E59C5C}"/>
              </a:ext>
            </a:extLst>
          </p:cNvPr>
          <p:cNvSpPr>
            <a:spLocks noGrp="1"/>
          </p:cNvSpPr>
          <p:nvPr>
            <p:ph type="body" sz="quarter" idx="12"/>
          </p:nvPr>
        </p:nvSpPr>
        <p:spPr/>
        <p:txBody>
          <a:bodyPr>
            <a:normAutofit/>
          </a:bodyPr>
          <a:lstStyle/>
          <a:p>
            <a:r>
              <a:rPr lang="en-US" b="1" dirty="0" err="1"/>
              <a:t>StorefrontModule</a:t>
            </a:r>
            <a:endParaRPr lang="en-US" b="1" dirty="0"/>
          </a:p>
          <a:p>
            <a:pPr marL="342900" indent="-342900">
              <a:buFont typeface="Wingdings" pitchFamily="2" charset="2"/>
              <a:buChar char="§"/>
            </a:pPr>
            <a:r>
              <a:rPr lang="en-US" dirty="0"/>
              <a:t>Imports standard Spartacus  modules</a:t>
            </a:r>
          </a:p>
          <a:p>
            <a:pPr marL="342900" indent="-342900">
              <a:buFont typeface="Wingdings" pitchFamily="2" charset="2"/>
              <a:buChar char="§"/>
            </a:pPr>
            <a:r>
              <a:rPr lang="en-US" dirty="0"/>
              <a:t>No specific configurations</a:t>
            </a:r>
          </a:p>
          <a:p>
            <a:pPr marL="342900" indent="-342900">
              <a:buFont typeface="Wingdings" pitchFamily="2" charset="2"/>
              <a:buChar char="§"/>
            </a:pPr>
            <a:r>
              <a:rPr lang="en-US" dirty="0"/>
              <a:t>Used by recipe modules</a:t>
            </a:r>
          </a:p>
          <a:p>
            <a:pPr marL="342900" indent="-342900">
              <a:buFont typeface="Wingdings" pitchFamily="2" charset="2"/>
              <a:buChar char="§"/>
            </a:pPr>
            <a:r>
              <a:rPr lang="en-US" dirty="0"/>
              <a:t>Opt-out of standard imports, means replacing this with a custom module</a:t>
            </a:r>
          </a:p>
          <a:p>
            <a:pPr marL="342900" indent="-342900">
              <a:buFont typeface="Wingdings" pitchFamily="2" charset="2"/>
              <a:buChar char="§"/>
            </a:pPr>
            <a:r>
              <a:rPr lang="en-US" dirty="0"/>
              <a:t>Exports cx-storefront component</a:t>
            </a:r>
          </a:p>
          <a:p>
            <a:pPr marL="342900" indent="-342900">
              <a:buFont typeface="Wingdings" pitchFamily="2" charset="2"/>
              <a:buChar char="§"/>
            </a:pPr>
            <a:endParaRPr lang="en-US" dirty="0"/>
          </a:p>
        </p:txBody>
      </p:sp>
      <p:sp>
        <p:nvSpPr>
          <p:cNvPr id="6" name="Text Placeholder 5">
            <a:extLst>
              <a:ext uri="{FF2B5EF4-FFF2-40B4-BE49-F238E27FC236}">
                <a16:creationId xmlns:a16="http://schemas.microsoft.com/office/drawing/2014/main" id="{11FBA09A-28D8-624B-991B-1CB04504807F}"/>
              </a:ext>
            </a:extLst>
          </p:cNvPr>
          <p:cNvSpPr>
            <a:spLocks noGrp="1"/>
          </p:cNvSpPr>
          <p:nvPr>
            <p:ph type="body" sz="quarter" idx="10"/>
          </p:nvPr>
        </p:nvSpPr>
        <p:spPr/>
        <p:txBody>
          <a:bodyPr>
            <a:normAutofit/>
          </a:bodyPr>
          <a:lstStyle/>
          <a:p>
            <a:r>
              <a:rPr lang="en-US" b="1" dirty="0"/>
              <a:t>B2cStorefrontModule</a:t>
            </a:r>
          </a:p>
          <a:p>
            <a:pPr marL="342900" indent="-342900">
              <a:buFont typeface="Wingdings" pitchFamily="2" charset="2"/>
              <a:buChar char="§"/>
            </a:pPr>
            <a:r>
              <a:rPr lang="en-US" dirty="0"/>
              <a:t>Standard B2C Storefront </a:t>
            </a:r>
            <a:r>
              <a:rPr lang="en-US" i="1" dirty="0"/>
              <a:t>recipe</a:t>
            </a:r>
            <a:r>
              <a:rPr lang="en-US" dirty="0"/>
              <a:t> </a:t>
            </a:r>
          </a:p>
          <a:p>
            <a:pPr marL="342900" indent="-342900">
              <a:buFont typeface="Wingdings" pitchFamily="2" charset="2"/>
              <a:buChar char="§"/>
            </a:pPr>
            <a:r>
              <a:rPr lang="en-US" dirty="0"/>
              <a:t>Contains layout configuration</a:t>
            </a:r>
          </a:p>
          <a:p>
            <a:pPr marL="342900" indent="-342900">
              <a:buFont typeface="Wingdings" pitchFamily="2" charset="2"/>
              <a:buChar char="§"/>
            </a:pPr>
            <a:r>
              <a:rPr lang="en-US" dirty="0"/>
              <a:t>Contains CMS configuration and component library</a:t>
            </a:r>
          </a:p>
          <a:p>
            <a:pPr marL="342900" indent="-342900">
              <a:buFont typeface="Wingdings" pitchFamily="2" charset="2"/>
              <a:buChar char="§"/>
            </a:pPr>
            <a:r>
              <a:rPr lang="en-US" dirty="0"/>
              <a:t>Imports </a:t>
            </a:r>
            <a:r>
              <a:rPr lang="en-US" dirty="0" err="1"/>
              <a:t>StorefrontModule</a:t>
            </a:r>
            <a:endParaRPr lang="en-US" dirty="0"/>
          </a:p>
          <a:p>
            <a:pPr marL="342900" indent="-342900">
              <a:buFont typeface="Wingdings" pitchFamily="2" charset="2"/>
              <a:buChar char="§"/>
            </a:pPr>
            <a:r>
              <a:rPr lang="en-US" dirty="0"/>
              <a:t>Exports cx-storefront component</a:t>
            </a:r>
          </a:p>
        </p:txBody>
      </p:sp>
      <p:sp>
        <p:nvSpPr>
          <p:cNvPr id="5" name="Title 4">
            <a:extLst>
              <a:ext uri="{FF2B5EF4-FFF2-40B4-BE49-F238E27FC236}">
                <a16:creationId xmlns:a16="http://schemas.microsoft.com/office/drawing/2014/main" id="{DA2D243B-F244-7B4A-8F5F-14CCBB9ED747}"/>
              </a:ext>
            </a:extLst>
          </p:cNvPr>
          <p:cNvSpPr>
            <a:spLocks noGrp="1"/>
          </p:cNvSpPr>
          <p:nvPr>
            <p:ph type="title"/>
          </p:nvPr>
        </p:nvSpPr>
        <p:spPr/>
        <p:txBody>
          <a:bodyPr/>
          <a:lstStyle/>
          <a:p>
            <a:r>
              <a:rPr lang="en-US" dirty="0"/>
              <a:t>Core Spartacus Modules</a:t>
            </a:r>
          </a:p>
        </p:txBody>
      </p:sp>
    </p:spTree>
    <p:extLst>
      <p:ext uri="{BB962C8B-B14F-4D97-AF65-F5344CB8AC3E}">
        <p14:creationId xmlns:p14="http://schemas.microsoft.com/office/powerpoint/2010/main" val="1582300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9FCE95-7687-2247-817E-2033A34FEB4A}"/>
              </a:ext>
            </a:extLst>
          </p:cNvPr>
          <p:cNvSpPr>
            <a:spLocks noGrp="1"/>
          </p:cNvSpPr>
          <p:nvPr>
            <p:ph type="title"/>
          </p:nvPr>
        </p:nvSpPr>
        <p:spPr/>
        <p:txBody>
          <a:bodyPr/>
          <a:lstStyle/>
          <a:p>
            <a:r>
              <a:rPr lang="en-US" dirty="0"/>
              <a:t>Quick Setup with </a:t>
            </a:r>
            <a:r>
              <a:rPr lang="en-US" dirty="0" err="1"/>
              <a:t>Stackblitz</a:t>
            </a:r>
            <a:endParaRPr lang="en-US" dirty="0"/>
          </a:p>
        </p:txBody>
      </p:sp>
      <p:pic>
        <p:nvPicPr>
          <p:cNvPr id="6" name="Picture 5">
            <a:extLst>
              <a:ext uri="{FF2B5EF4-FFF2-40B4-BE49-F238E27FC236}">
                <a16:creationId xmlns:a16="http://schemas.microsoft.com/office/drawing/2014/main" id="{64CB402E-F33E-B94F-B5BC-2D9F3DF59BB8}"/>
              </a:ext>
            </a:extLst>
          </p:cNvPr>
          <p:cNvPicPr>
            <a:picLocks noChangeAspect="1"/>
          </p:cNvPicPr>
          <p:nvPr/>
        </p:nvPicPr>
        <p:blipFill rotWithShape="1">
          <a:blip r:embed="rId2"/>
          <a:srcRect t="12734"/>
          <a:stretch/>
        </p:blipFill>
        <p:spPr>
          <a:xfrm>
            <a:off x="504001" y="1104428"/>
            <a:ext cx="10020201" cy="4946006"/>
          </a:xfrm>
          <a:prstGeom prst="rect">
            <a:avLst/>
          </a:prstGeom>
        </p:spPr>
      </p:pic>
    </p:spTree>
    <p:extLst>
      <p:ext uri="{BB962C8B-B14F-4D97-AF65-F5344CB8AC3E}">
        <p14:creationId xmlns:p14="http://schemas.microsoft.com/office/powerpoint/2010/main" val="2942804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49D209E-F870-E144-8D84-17245B64E440}"/>
              </a:ext>
            </a:extLst>
          </p:cNvPr>
          <p:cNvSpPr>
            <a:spLocks noGrp="1"/>
          </p:cNvSpPr>
          <p:nvPr>
            <p:ph type="body" sz="quarter" idx="11"/>
          </p:nvPr>
        </p:nvSpPr>
        <p:spPr/>
        <p:txBody>
          <a:bodyPr/>
          <a:lstStyle/>
          <a:p>
            <a:endParaRPr lang="en-US"/>
          </a:p>
        </p:txBody>
      </p:sp>
      <p:sp>
        <p:nvSpPr>
          <p:cNvPr id="6" name="Text Placeholder 5">
            <a:extLst>
              <a:ext uri="{FF2B5EF4-FFF2-40B4-BE49-F238E27FC236}">
                <a16:creationId xmlns:a16="http://schemas.microsoft.com/office/drawing/2014/main" id="{9B37A81E-E60D-D840-8ED2-7C567C338550}"/>
              </a:ext>
            </a:extLst>
          </p:cNvPr>
          <p:cNvSpPr>
            <a:spLocks noGrp="1"/>
          </p:cNvSpPr>
          <p:nvPr>
            <p:ph type="body" sz="quarter" idx="10"/>
          </p:nvPr>
        </p:nvSpPr>
        <p:spPr>
          <a:xfrm>
            <a:off x="504000" y="1620000"/>
            <a:ext cx="5328000" cy="1530704"/>
          </a:xfrm>
        </p:spPr>
        <p:txBody>
          <a:bodyPr/>
          <a:lstStyle/>
          <a:p>
            <a:pPr marL="342900" indent="-342900">
              <a:buFont typeface="Wingdings" pitchFamily="2" charset="2"/>
              <a:buChar char="§"/>
            </a:pPr>
            <a:r>
              <a:rPr lang="en-US" dirty="0"/>
              <a:t>Great for Demo’s</a:t>
            </a:r>
          </a:p>
          <a:p>
            <a:pPr marL="342900" indent="-342900">
              <a:buFont typeface="Wingdings" pitchFamily="2" charset="2"/>
              <a:buChar char="§"/>
            </a:pPr>
            <a:r>
              <a:rPr lang="en-US" dirty="0"/>
              <a:t>Great for sharing code samples</a:t>
            </a:r>
          </a:p>
          <a:p>
            <a:pPr marL="342900" indent="-342900">
              <a:buFont typeface="Wingdings" pitchFamily="2" charset="2"/>
              <a:buChar char="§"/>
            </a:pPr>
            <a:r>
              <a:rPr lang="en-US" dirty="0"/>
              <a:t>Super fast setup</a:t>
            </a:r>
          </a:p>
          <a:p>
            <a:endParaRPr lang="en-US" dirty="0"/>
          </a:p>
          <a:p>
            <a:pPr marL="342900" indent="-342900">
              <a:buFont typeface="Wingdings" pitchFamily="2" charset="2"/>
              <a:buChar char="§"/>
            </a:pPr>
            <a:endParaRPr lang="en-US" dirty="0"/>
          </a:p>
        </p:txBody>
      </p:sp>
      <p:sp>
        <p:nvSpPr>
          <p:cNvPr id="5" name="Title 4">
            <a:extLst>
              <a:ext uri="{FF2B5EF4-FFF2-40B4-BE49-F238E27FC236}">
                <a16:creationId xmlns:a16="http://schemas.microsoft.com/office/drawing/2014/main" id="{9903EB59-F5A1-5D41-8B5B-C7C391E2FE61}"/>
              </a:ext>
            </a:extLst>
          </p:cNvPr>
          <p:cNvSpPr>
            <a:spLocks noGrp="1"/>
          </p:cNvSpPr>
          <p:nvPr>
            <p:ph type="title"/>
          </p:nvPr>
        </p:nvSpPr>
        <p:spPr/>
        <p:txBody>
          <a:bodyPr/>
          <a:lstStyle/>
          <a:p>
            <a:r>
              <a:rPr lang="en-US" dirty="0" err="1"/>
              <a:t>Stackblitz</a:t>
            </a:r>
            <a:endParaRPr lang="en-US" dirty="0"/>
          </a:p>
        </p:txBody>
      </p:sp>
      <p:pic>
        <p:nvPicPr>
          <p:cNvPr id="8" name="Picture 7">
            <a:extLst>
              <a:ext uri="{FF2B5EF4-FFF2-40B4-BE49-F238E27FC236}">
                <a16:creationId xmlns:a16="http://schemas.microsoft.com/office/drawing/2014/main" id="{3A8ADA18-1664-E94C-9ACE-D8A4D9E9B087}"/>
              </a:ext>
            </a:extLst>
          </p:cNvPr>
          <p:cNvPicPr>
            <a:picLocks noChangeAspect="1"/>
          </p:cNvPicPr>
          <p:nvPr/>
        </p:nvPicPr>
        <p:blipFill>
          <a:blip r:embed="rId2"/>
          <a:stretch>
            <a:fillRect/>
          </a:stretch>
        </p:blipFill>
        <p:spPr>
          <a:xfrm>
            <a:off x="5667458" y="311727"/>
            <a:ext cx="6167363" cy="6234545"/>
          </a:xfrm>
          <a:prstGeom prst="rect">
            <a:avLst/>
          </a:prstGeom>
        </p:spPr>
      </p:pic>
      <p:sp>
        <p:nvSpPr>
          <p:cNvPr id="9" name="Text Placeholder 5">
            <a:extLst>
              <a:ext uri="{FF2B5EF4-FFF2-40B4-BE49-F238E27FC236}">
                <a16:creationId xmlns:a16="http://schemas.microsoft.com/office/drawing/2014/main" id="{091CBFB7-43FF-E641-85FD-87BD600D9B04}"/>
              </a:ext>
            </a:extLst>
          </p:cNvPr>
          <p:cNvSpPr txBox="1">
            <a:spLocks/>
          </p:cNvSpPr>
          <p:nvPr/>
        </p:nvSpPr>
        <p:spPr bwMode="black">
          <a:xfrm>
            <a:off x="504000" y="3212648"/>
            <a:ext cx="5328000" cy="1530704"/>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900" indent="-342900">
              <a:buFont typeface="Wingdings" pitchFamily="2" charset="2"/>
              <a:buChar char="§"/>
            </a:pPr>
            <a:r>
              <a:rPr lang="en-US" dirty="0"/>
              <a:t>Sometimes slow</a:t>
            </a:r>
          </a:p>
          <a:p>
            <a:pPr marL="342900" indent="-342900">
              <a:buFont typeface="Wingdings" pitchFamily="2" charset="2"/>
              <a:buChar char="§"/>
            </a:pPr>
            <a:r>
              <a:rPr lang="en-US" dirty="0"/>
              <a:t>No fun for development</a:t>
            </a:r>
          </a:p>
        </p:txBody>
      </p:sp>
    </p:spTree>
    <p:extLst>
      <p:ext uri="{BB962C8B-B14F-4D97-AF65-F5344CB8AC3E}">
        <p14:creationId xmlns:p14="http://schemas.microsoft.com/office/powerpoint/2010/main" val="1683769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49D209E-F870-E144-8D84-17245B64E440}"/>
              </a:ext>
            </a:extLst>
          </p:cNvPr>
          <p:cNvSpPr>
            <a:spLocks noGrp="1"/>
          </p:cNvSpPr>
          <p:nvPr>
            <p:ph type="body" sz="quarter" idx="11"/>
          </p:nvPr>
        </p:nvSpPr>
        <p:spPr/>
        <p:txBody>
          <a:bodyPr/>
          <a:lstStyle/>
          <a:p>
            <a:endParaRPr lang="en-US"/>
          </a:p>
        </p:txBody>
      </p:sp>
      <p:sp>
        <p:nvSpPr>
          <p:cNvPr id="6" name="Text Placeholder 5">
            <a:extLst>
              <a:ext uri="{FF2B5EF4-FFF2-40B4-BE49-F238E27FC236}">
                <a16:creationId xmlns:a16="http://schemas.microsoft.com/office/drawing/2014/main" id="{9B37A81E-E60D-D840-8ED2-7C567C338550}"/>
              </a:ext>
            </a:extLst>
          </p:cNvPr>
          <p:cNvSpPr>
            <a:spLocks noGrp="1"/>
          </p:cNvSpPr>
          <p:nvPr>
            <p:ph type="body" sz="quarter" idx="10"/>
          </p:nvPr>
        </p:nvSpPr>
        <p:spPr/>
        <p:txBody>
          <a:bodyPr/>
          <a:lstStyle/>
          <a:p>
            <a:pPr marL="342900" indent="-342900">
              <a:buFont typeface="Wingdings" pitchFamily="2" charset="2"/>
              <a:buChar char="§"/>
            </a:pPr>
            <a:r>
              <a:rPr lang="en-US" dirty="0"/>
              <a:t>Create new Angular Project</a:t>
            </a:r>
          </a:p>
          <a:p>
            <a:pPr marL="342900" indent="-342900">
              <a:buFont typeface="Wingdings" pitchFamily="2" charset="2"/>
              <a:buChar char="§"/>
            </a:pPr>
            <a:r>
              <a:rPr lang="en-US" dirty="0"/>
              <a:t>Import B2cStorefrontModule </a:t>
            </a:r>
          </a:p>
          <a:p>
            <a:pPr marL="342900" indent="-342900">
              <a:buFont typeface="Wingdings" pitchFamily="2" charset="2"/>
              <a:buChar char="§"/>
            </a:pPr>
            <a:r>
              <a:rPr lang="en-US" dirty="0"/>
              <a:t>Let </a:t>
            </a:r>
            <a:r>
              <a:rPr lang="en-US" dirty="0" err="1"/>
              <a:t>Stackblitz</a:t>
            </a:r>
            <a:r>
              <a:rPr lang="en-US" dirty="0"/>
              <a:t> import (peer)dependencies automatically</a:t>
            </a:r>
          </a:p>
          <a:p>
            <a:pPr marL="342900" indent="-342900">
              <a:buFont typeface="Wingdings" pitchFamily="2" charset="2"/>
              <a:buChar char="§"/>
            </a:pPr>
            <a:r>
              <a:rPr lang="en-US" dirty="0"/>
              <a:t>Configure the </a:t>
            </a:r>
            <a:r>
              <a:rPr lang="en-US" dirty="0" err="1"/>
              <a:t>occ.baseUrl</a:t>
            </a:r>
            <a:r>
              <a:rPr lang="en-US" dirty="0"/>
              <a:t> &amp; </a:t>
            </a:r>
            <a:r>
              <a:rPr lang="en-US" dirty="0" err="1"/>
              <a:t>site.baseSite</a:t>
            </a:r>
            <a:endParaRPr lang="en-US" dirty="0"/>
          </a:p>
          <a:p>
            <a:pPr marL="342900" indent="-342900">
              <a:buFont typeface="Wingdings" pitchFamily="2" charset="2"/>
              <a:buChar char="§"/>
            </a:pPr>
            <a:r>
              <a:rPr lang="en-US" dirty="0"/>
              <a:t>Import the styles</a:t>
            </a:r>
          </a:p>
          <a:p>
            <a:pPr marL="342900" indent="-342900">
              <a:buFont typeface="Wingdings" pitchFamily="2" charset="2"/>
              <a:buChar char="§"/>
            </a:pPr>
            <a:r>
              <a:rPr lang="en-US" dirty="0"/>
              <a:t>Configure the static translation resource</a:t>
            </a:r>
          </a:p>
        </p:txBody>
      </p:sp>
      <p:sp>
        <p:nvSpPr>
          <p:cNvPr id="5" name="Title 4">
            <a:extLst>
              <a:ext uri="{FF2B5EF4-FFF2-40B4-BE49-F238E27FC236}">
                <a16:creationId xmlns:a16="http://schemas.microsoft.com/office/drawing/2014/main" id="{9903EB59-F5A1-5D41-8B5B-C7C391E2FE61}"/>
              </a:ext>
            </a:extLst>
          </p:cNvPr>
          <p:cNvSpPr>
            <a:spLocks noGrp="1"/>
          </p:cNvSpPr>
          <p:nvPr>
            <p:ph type="title"/>
          </p:nvPr>
        </p:nvSpPr>
        <p:spPr/>
        <p:txBody>
          <a:bodyPr/>
          <a:lstStyle/>
          <a:p>
            <a:r>
              <a:rPr lang="en-US" dirty="0" err="1"/>
              <a:t>Stackblitz</a:t>
            </a:r>
            <a:r>
              <a:rPr lang="en-US" dirty="0"/>
              <a:t> Setup</a:t>
            </a:r>
          </a:p>
        </p:txBody>
      </p:sp>
    </p:spTree>
    <p:extLst>
      <p:ext uri="{BB962C8B-B14F-4D97-AF65-F5344CB8AC3E}">
        <p14:creationId xmlns:p14="http://schemas.microsoft.com/office/powerpoint/2010/main" val="1789461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53D704-383B-7143-BE22-83460D86993A}"/>
              </a:ext>
            </a:extLst>
          </p:cNvPr>
          <p:cNvSpPr>
            <a:spLocks noGrp="1"/>
          </p:cNvSpPr>
          <p:nvPr>
            <p:ph type="body" sz="quarter" idx="11"/>
          </p:nvPr>
        </p:nvSpPr>
        <p:spPr>
          <a:xfrm>
            <a:off x="6362477" y="1620000"/>
            <a:ext cx="5624114" cy="4716000"/>
          </a:xfrm>
        </p:spPr>
        <p:txBody>
          <a:bodyPr/>
          <a:lstStyle/>
          <a:p>
            <a:r>
              <a:rPr lang="en-US" b="1" dirty="0"/>
              <a:t>Configure Spartacus</a:t>
            </a:r>
          </a:p>
          <a:p>
            <a:pPr marL="457200" indent="-457200">
              <a:buFont typeface="Wingdings" pitchFamily="2" charset="2"/>
              <a:buChar char="§"/>
            </a:pPr>
            <a:r>
              <a:rPr lang="en-US" dirty="0"/>
              <a:t>Add B2cStorefrontModule</a:t>
            </a:r>
          </a:p>
          <a:p>
            <a:pPr marL="457200" indent="-457200">
              <a:buFont typeface="Wingdings" pitchFamily="2" charset="2"/>
              <a:buChar char="§"/>
            </a:pPr>
            <a:r>
              <a:rPr lang="en-US" dirty="0"/>
              <a:t>Configure backend </a:t>
            </a:r>
            <a:r>
              <a:rPr lang="en-US" dirty="0" err="1"/>
              <a:t>baseUrl</a:t>
            </a:r>
            <a:br>
              <a:rPr lang="en-US" dirty="0"/>
            </a:br>
            <a:r>
              <a:rPr lang="en-US" sz="1800" dirty="0" err="1">
                <a:solidFill>
                  <a:schemeClr val="accent1"/>
                </a:solidFill>
                <a:latin typeface="Monaco" pitchFamily="2" charset="77"/>
              </a:rPr>
              <a:t>backend.occ.baseUrl</a:t>
            </a:r>
            <a:r>
              <a:rPr lang="en-US" sz="1800" dirty="0">
                <a:solidFill>
                  <a:schemeClr val="accent1"/>
                </a:solidFill>
                <a:latin typeface="Monaco" pitchFamily="2" charset="77"/>
              </a:rPr>
              <a:t> = ‘backend’</a:t>
            </a:r>
          </a:p>
          <a:p>
            <a:pPr marL="457200" indent="-457200">
              <a:buFont typeface="Wingdings" pitchFamily="2" charset="2"/>
              <a:buChar char="§"/>
            </a:pPr>
            <a:r>
              <a:rPr lang="en-US" dirty="0"/>
              <a:t>Configure base site</a:t>
            </a:r>
            <a:br>
              <a:rPr lang="en-US" dirty="0"/>
            </a:br>
            <a:r>
              <a:rPr lang="en-US" sz="1800" dirty="0" err="1">
                <a:solidFill>
                  <a:schemeClr val="accent1"/>
                </a:solidFill>
                <a:latin typeface="Monaco" pitchFamily="2" charset="77"/>
              </a:rPr>
              <a:t>context.baseSite</a:t>
            </a:r>
            <a:r>
              <a:rPr lang="en-US" sz="1800" dirty="0">
                <a:solidFill>
                  <a:schemeClr val="accent1"/>
                </a:solidFill>
                <a:latin typeface="Monaco" pitchFamily="2" charset="77"/>
              </a:rPr>
              <a:t> = ‘electronics-spa’</a:t>
            </a:r>
          </a:p>
          <a:p>
            <a:pPr marL="457200" indent="-457200">
              <a:buFont typeface="Wingdings" pitchFamily="2" charset="2"/>
              <a:buChar char="§"/>
            </a:pPr>
            <a:r>
              <a:rPr lang="en-US" dirty="0"/>
              <a:t>Configure static i18n</a:t>
            </a:r>
            <a:br>
              <a:rPr lang="en-US" dirty="0"/>
            </a:br>
            <a:r>
              <a:rPr lang="en-US" sz="1800" dirty="0">
                <a:solidFill>
                  <a:schemeClr val="accent1"/>
                </a:solidFill>
                <a:latin typeface="Monaco" pitchFamily="2" charset="77"/>
              </a:rPr>
              <a:t>i18n.resources</a:t>
            </a:r>
          </a:p>
          <a:p>
            <a:pPr marL="457200" indent="-457200">
              <a:buFont typeface="Wingdings" pitchFamily="2" charset="2"/>
              <a:buChar char="§"/>
            </a:pPr>
            <a:r>
              <a:rPr lang="en-US" dirty="0"/>
              <a:t>Import styles </a:t>
            </a:r>
            <a:br>
              <a:rPr lang="en-US" dirty="0"/>
            </a:br>
            <a:r>
              <a:rPr lang="en-US" sz="1800" dirty="0">
                <a:solidFill>
                  <a:schemeClr val="accent1"/>
                </a:solidFill>
                <a:latin typeface="Monaco" pitchFamily="2" charset="77"/>
              </a:rPr>
              <a:t>~@</a:t>
            </a:r>
            <a:r>
              <a:rPr lang="en-US" sz="1800" dirty="0" err="1">
                <a:solidFill>
                  <a:schemeClr val="accent1"/>
                </a:solidFill>
                <a:latin typeface="Monaco" pitchFamily="2" charset="77"/>
              </a:rPr>
              <a:t>spartacus</a:t>
            </a:r>
            <a:r>
              <a:rPr lang="en-US" sz="1800" dirty="0">
                <a:solidFill>
                  <a:schemeClr val="accent1"/>
                </a:solidFill>
                <a:latin typeface="Monaco" pitchFamily="2" charset="77"/>
              </a:rPr>
              <a:t>/styles/index</a:t>
            </a:r>
          </a:p>
          <a:p>
            <a:pPr marL="457200" indent="-457200">
              <a:buFont typeface="Wingdings" pitchFamily="2" charset="2"/>
              <a:buChar char="§"/>
            </a:pPr>
            <a:endParaRPr lang="en-US" dirty="0"/>
          </a:p>
        </p:txBody>
      </p:sp>
      <p:sp>
        <p:nvSpPr>
          <p:cNvPr id="3" name="Text Placeholder 2">
            <a:extLst>
              <a:ext uri="{FF2B5EF4-FFF2-40B4-BE49-F238E27FC236}">
                <a16:creationId xmlns:a16="http://schemas.microsoft.com/office/drawing/2014/main" id="{F2305CDB-9EE5-1045-BE4E-6ADD2FA4BC8F}"/>
              </a:ext>
            </a:extLst>
          </p:cNvPr>
          <p:cNvSpPr>
            <a:spLocks noGrp="1"/>
          </p:cNvSpPr>
          <p:nvPr>
            <p:ph type="body" sz="quarter" idx="10"/>
          </p:nvPr>
        </p:nvSpPr>
        <p:spPr/>
        <p:txBody>
          <a:bodyPr>
            <a:normAutofit/>
          </a:bodyPr>
          <a:lstStyle/>
          <a:p>
            <a:r>
              <a:rPr lang="en-US" b="1" dirty="0"/>
              <a:t>Setup environment</a:t>
            </a:r>
          </a:p>
          <a:p>
            <a:pPr marL="342900" indent="-342900">
              <a:buFont typeface="Wingdings" pitchFamily="2" charset="2"/>
              <a:buChar char="§"/>
            </a:pPr>
            <a:r>
              <a:rPr lang="en-US" dirty="0"/>
              <a:t>Use Node (version 11 is preferred)</a:t>
            </a:r>
            <a:br>
              <a:rPr lang="en-US" dirty="0"/>
            </a:br>
            <a:r>
              <a:rPr lang="en-US" sz="1800" dirty="0">
                <a:solidFill>
                  <a:schemeClr val="accent1"/>
                </a:solidFill>
                <a:latin typeface="Monaco" pitchFamily="2" charset="77"/>
              </a:rPr>
              <a:t>node –v</a:t>
            </a:r>
          </a:p>
          <a:p>
            <a:pPr marL="342900" indent="-342900">
              <a:buFont typeface="Wingdings" pitchFamily="2" charset="2"/>
              <a:buChar char="§"/>
            </a:pPr>
            <a:r>
              <a:rPr lang="en-US" dirty="0"/>
              <a:t>Use latest angular-cli</a:t>
            </a:r>
            <a:br>
              <a:rPr lang="en-US" dirty="0"/>
            </a:br>
            <a:r>
              <a:rPr lang="en-US" sz="1800" dirty="0">
                <a:solidFill>
                  <a:schemeClr val="accent1"/>
                </a:solidFill>
                <a:latin typeface="Monaco" pitchFamily="2" charset="77"/>
              </a:rPr>
              <a:t>npm install –g @angular/cli</a:t>
            </a:r>
            <a:br>
              <a:rPr lang="en-US" sz="1800" dirty="0">
                <a:solidFill>
                  <a:schemeClr val="accent1"/>
                </a:solidFill>
                <a:latin typeface="Monaco" pitchFamily="2" charset="77"/>
              </a:rPr>
            </a:br>
            <a:r>
              <a:rPr lang="en-US" sz="1800" dirty="0">
                <a:solidFill>
                  <a:schemeClr val="accent1"/>
                </a:solidFill>
                <a:latin typeface="Monaco" pitchFamily="2" charset="77"/>
              </a:rPr>
              <a:t>npm install –g @angular/</a:t>
            </a:r>
            <a:r>
              <a:rPr lang="en-US" sz="1800" dirty="0" err="1">
                <a:solidFill>
                  <a:schemeClr val="accent1"/>
                </a:solidFill>
                <a:latin typeface="Monaco" pitchFamily="2" charset="77"/>
              </a:rPr>
              <a:t>cli@latest</a:t>
            </a:r>
            <a:endParaRPr lang="en-US" sz="1800" dirty="0"/>
          </a:p>
          <a:p>
            <a:pPr marL="342900" indent="-342900">
              <a:buFont typeface="Wingdings" pitchFamily="2" charset="2"/>
              <a:buChar char="§"/>
            </a:pPr>
            <a:r>
              <a:rPr lang="en-US" dirty="0"/>
              <a:t>Create new angular project (use routing, use </a:t>
            </a:r>
            <a:r>
              <a:rPr lang="en-US" dirty="0" err="1"/>
              <a:t>scss</a:t>
            </a:r>
            <a:r>
              <a:rPr lang="en-US" dirty="0"/>
              <a:t>)</a:t>
            </a:r>
            <a:br>
              <a:rPr lang="en-US" dirty="0"/>
            </a:br>
            <a:r>
              <a:rPr lang="en-US" sz="1800" dirty="0">
                <a:solidFill>
                  <a:schemeClr val="accent1"/>
                </a:solidFill>
                <a:latin typeface="Monaco" pitchFamily="2" charset="77"/>
              </a:rPr>
              <a:t>ng new </a:t>
            </a:r>
            <a:r>
              <a:rPr lang="en-US" sz="1800" dirty="0" err="1">
                <a:solidFill>
                  <a:schemeClr val="accent1"/>
                </a:solidFill>
                <a:latin typeface="Monaco" pitchFamily="2" charset="77"/>
              </a:rPr>
              <a:t>mystore</a:t>
            </a:r>
            <a:endParaRPr lang="en-US" sz="1800" dirty="0">
              <a:solidFill>
                <a:schemeClr val="accent1"/>
              </a:solidFill>
              <a:latin typeface="Monaco" pitchFamily="2" charset="77"/>
            </a:endParaRPr>
          </a:p>
          <a:p>
            <a:pPr marL="342900" indent="-342900">
              <a:buFont typeface="Wingdings" pitchFamily="2" charset="2"/>
              <a:buChar char="§"/>
            </a:pPr>
            <a:r>
              <a:rPr lang="en-US" dirty="0"/>
              <a:t>Install Spartacus library</a:t>
            </a:r>
            <a:br>
              <a:rPr lang="en-US" dirty="0"/>
            </a:br>
            <a:r>
              <a:rPr lang="en-US" sz="1800" dirty="0">
                <a:solidFill>
                  <a:schemeClr val="accent1"/>
                </a:solidFill>
                <a:latin typeface="Monaco" pitchFamily="2" charset="77"/>
              </a:rPr>
              <a:t>yarn add @</a:t>
            </a:r>
            <a:r>
              <a:rPr lang="en-US" sz="1800" dirty="0" err="1">
                <a:solidFill>
                  <a:schemeClr val="accent1"/>
                </a:solidFill>
                <a:latin typeface="Monaco" pitchFamily="2" charset="77"/>
              </a:rPr>
              <a:t>spartacus</a:t>
            </a:r>
            <a:r>
              <a:rPr lang="en-US" sz="1800" dirty="0">
                <a:solidFill>
                  <a:schemeClr val="accent1"/>
                </a:solidFill>
                <a:latin typeface="Monaco" pitchFamily="2" charset="77"/>
              </a:rPr>
              <a:t>/storefront</a:t>
            </a:r>
            <a:endParaRPr lang="en-US" dirty="0">
              <a:solidFill>
                <a:schemeClr val="accent1"/>
              </a:solidFill>
              <a:latin typeface="Monaco" pitchFamily="2" charset="77"/>
            </a:endParaRPr>
          </a:p>
          <a:p>
            <a:pPr marL="342900" indent="-342900">
              <a:buFont typeface="Wingdings" pitchFamily="2" charset="2"/>
              <a:buChar char="§"/>
            </a:pPr>
            <a:r>
              <a:rPr lang="en-US" dirty="0"/>
              <a:t>Install dependencies</a:t>
            </a:r>
          </a:p>
        </p:txBody>
      </p:sp>
      <p:sp>
        <p:nvSpPr>
          <p:cNvPr id="4" name="Title 3">
            <a:extLst>
              <a:ext uri="{FF2B5EF4-FFF2-40B4-BE49-F238E27FC236}">
                <a16:creationId xmlns:a16="http://schemas.microsoft.com/office/drawing/2014/main" id="{8B8587B7-7044-954C-AB37-7A3B1D7C83D0}"/>
              </a:ext>
            </a:extLst>
          </p:cNvPr>
          <p:cNvSpPr>
            <a:spLocks noGrp="1"/>
          </p:cNvSpPr>
          <p:nvPr>
            <p:ph type="title"/>
          </p:nvPr>
        </p:nvSpPr>
        <p:spPr/>
        <p:txBody>
          <a:bodyPr/>
          <a:lstStyle/>
          <a:p>
            <a:r>
              <a:rPr lang="en-US" dirty="0"/>
              <a:t>Local Development</a:t>
            </a:r>
          </a:p>
        </p:txBody>
      </p:sp>
    </p:spTree>
    <p:extLst>
      <p:ext uri="{BB962C8B-B14F-4D97-AF65-F5344CB8AC3E}">
        <p14:creationId xmlns:p14="http://schemas.microsoft.com/office/powerpoint/2010/main" val="3264181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CA8E86-1911-D744-B164-B400D93A5296}"/>
              </a:ext>
            </a:extLst>
          </p:cNvPr>
          <p:cNvSpPr>
            <a:spLocks noGrp="1"/>
          </p:cNvSpPr>
          <p:nvPr>
            <p:ph type="body" sz="quarter" idx="10"/>
          </p:nvPr>
        </p:nvSpPr>
        <p:spPr/>
        <p:txBody>
          <a:bodyPr>
            <a:normAutofit/>
          </a:bodyPr>
          <a:lstStyle/>
          <a:p>
            <a:pPr marL="342900" indent="-342900">
              <a:buFont typeface="Wingdings" pitchFamily="2" charset="2"/>
              <a:buChar char="§"/>
            </a:pPr>
            <a:r>
              <a:rPr lang="en-US" dirty="0"/>
              <a:t>OCC backbone</a:t>
            </a:r>
          </a:p>
          <a:p>
            <a:pPr marL="342900" indent="-342900">
              <a:buFont typeface="Wingdings" pitchFamily="2" charset="2"/>
              <a:buChar char="§"/>
            </a:pPr>
            <a:r>
              <a:rPr lang="en-US" dirty="0"/>
              <a:t>CORS Configuration</a:t>
            </a:r>
          </a:p>
          <a:p>
            <a:pPr marL="342900" indent="-342900">
              <a:buFont typeface="Wingdings" pitchFamily="2" charset="2"/>
              <a:buChar char="§"/>
            </a:pPr>
            <a:r>
              <a:rPr lang="en-US" dirty="0"/>
              <a:t>OAuth Configuration</a:t>
            </a:r>
          </a:p>
          <a:p>
            <a:pPr marL="342900" indent="-342900">
              <a:buFont typeface="Wingdings" pitchFamily="2" charset="2"/>
              <a:buChar char="§"/>
            </a:pPr>
            <a:r>
              <a:rPr lang="en-US" dirty="0"/>
              <a:t>Sample data</a:t>
            </a:r>
          </a:p>
          <a:p>
            <a:pPr marL="342900" indent="-342900">
              <a:buFont typeface="Wingdings" pitchFamily="2" charset="2"/>
              <a:buChar char="§"/>
            </a:pPr>
            <a:r>
              <a:rPr lang="en-US" dirty="0"/>
              <a:t>Mock data</a:t>
            </a:r>
          </a:p>
          <a:p>
            <a:pPr marL="342900" indent="-342900">
              <a:buFont typeface="Wingdings" pitchFamily="2" charset="2"/>
              <a:buChar char="§"/>
            </a:pPr>
            <a:r>
              <a:rPr lang="en-US" dirty="0"/>
              <a:t>Adapt other backends</a:t>
            </a:r>
          </a:p>
          <a:p>
            <a:pPr marL="342900" indent="-342900">
              <a:buFont typeface="Wingdings" pitchFamily="2" charset="2"/>
              <a:buChar char="§"/>
            </a:pPr>
            <a:endParaRPr lang="en-US" dirty="0"/>
          </a:p>
        </p:txBody>
      </p:sp>
      <p:sp>
        <p:nvSpPr>
          <p:cNvPr id="4" name="Title 3">
            <a:extLst>
              <a:ext uri="{FF2B5EF4-FFF2-40B4-BE49-F238E27FC236}">
                <a16:creationId xmlns:a16="http://schemas.microsoft.com/office/drawing/2014/main" id="{99582F2D-ADD2-434E-BE84-A7AE074E185E}"/>
              </a:ext>
            </a:extLst>
          </p:cNvPr>
          <p:cNvSpPr>
            <a:spLocks noGrp="1"/>
          </p:cNvSpPr>
          <p:nvPr>
            <p:ph type="title"/>
          </p:nvPr>
        </p:nvSpPr>
        <p:spPr/>
        <p:txBody>
          <a:bodyPr/>
          <a:lstStyle/>
          <a:p>
            <a:r>
              <a:rPr lang="en-US" dirty="0"/>
              <a:t>Backend</a:t>
            </a:r>
          </a:p>
        </p:txBody>
      </p:sp>
    </p:spTree>
    <p:extLst>
      <p:ext uri="{BB962C8B-B14F-4D97-AF65-F5344CB8AC3E}">
        <p14:creationId xmlns:p14="http://schemas.microsoft.com/office/powerpoint/2010/main" val="2544599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3D8424-1E99-9A43-9B17-FFD9D819D9B2}"/>
              </a:ext>
            </a:extLst>
          </p:cNvPr>
          <p:cNvSpPr>
            <a:spLocks noGrp="1"/>
          </p:cNvSpPr>
          <p:nvPr>
            <p:ph type="body" sz="quarter" idx="10"/>
          </p:nvPr>
        </p:nvSpPr>
        <p:spPr/>
        <p:txBody>
          <a:bodyPr/>
          <a:lstStyle/>
          <a:p>
            <a:pPr marL="342900" indent="-342900">
              <a:buFont typeface="Wingdings" pitchFamily="2" charset="2"/>
              <a:buChar char="§"/>
            </a:pPr>
            <a:r>
              <a:rPr lang="en-US" dirty="0"/>
              <a:t>Configure OAuth client in SAP Commerce Cloud</a:t>
            </a:r>
          </a:p>
          <a:p>
            <a:pPr marL="342900" indent="-342900">
              <a:buFont typeface="Wingdings" pitchFamily="2" charset="2"/>
              <a:buChar char="§"/>
            </a:pPr>
            <a:r>
              <a:rPr lang="en-US" dirty="0"/>
              <a:t>Configure corresponding OAuth client in Spartacus</a:t>
            </a:r>
          </a:p>
          <a:p>
            <a:pPr marL="342900" indent="-342900">
              <a:buFont typeface="Wingdings" pitchFamily="2" charset="2"/>
              <a:buChar char="§"/>
            </a:pPr>
            <a:r>
              <a:rPr lang="en-US" dirty="0"/>
              <a:t>Currently supports </a:t>
            </a:r>
            <a:r>
              <a:rPr lang="en-US" i="1" dirty="0"/>
              <a:t>Resource Owner Passwor</a:t>
            </a:r>
            <a:r>
              <a:rPr lang="en-US" dirty="0"/>
              <a:t>d flow</a:t>
            </a:r>
          </a:p>
          <a:p>
            <a:pPr marL="342900" indent="-342900">
              <a:buFont typeface="Wingdings" pitchFamily="2" charset="2"/>
              <a:buChar char="§"/>
            </a:pPr>
            <a:endParaRPr lang="en-US" dirty="0"/>
          </a:p>
        </p:txBody>
      </p:sp>
      <p:sp>
        <p:nvSpPr>
          <p:cNvPr id="3" name="Title 2">
            <a:extLst>
              <a:ext uri="{FF2B5EF4-FFF2-40B4-BE49-F238E27FC236}">
                <a16:creationId xmlns:a16="http://schemas.microsoft.com/office/drawing/2014/main" id="{350BEE2A-6E2C-5143-8B90-CC58C39D81FF}"/>
              </a:ext>
            </a:extLst>
          </p:cNvPr>
          <p:cNvSpPr>
            <a:spLocks noGrp="1"/>
          </p:cNvSpPr>
          <p:nvPr>
            <p:ph type="title"/>
          </p:nvPr>
        </p:nvSpPr>
        <p:spPr/>
        <p:txBody>
          <a:bodyPr/>
          <a:lstStyle/>
          <a:p>
            <a:r>
              <a:rPr lang="en-US" dirty="0" err="1"/>
              <a:t>Oauth</a:t>
            </a:r>
            <a:r>
              <a:rPr lang="en-US" dirty="0"/>
              <a:t> Configuration</a:t>
            </a:r>
          </a:p>
        </p:txBody>
      </p:sp>
    </p:spTree>
    <p:extLst>
      <p:ext uri="{BB962C8B-B14F-4D97-AF65-F5344CB8AC3E}">
        <p14:creationId xmlns:p14="http://schemas.microsoft.com/office/powerpoint/2010/main" val="491486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B9FE00-0579-A54A-A18F-9A24A4856BBC}"/>
              </a:ext>
            </a:extLst>
          </p:cNvPr>
          <p:cNvSpPr>
            <a:spLocks noGrp="1"/>
          </p:cNvSpPr>
          <p:nvPr>
            <p:ph type="body" sz="quarter" idx="10"/>
          </p:nvPr>
        </p:nvSpPr>
        <p:spPr>
          <a:xfrm>
            <a:off x="503999" y="3031435"/>
            <a:ext cx="11186477" cy="3304564"/>
          </a:xfrm>
        </p:spPr>
        <p:txBody>
          <a:bodyPr/>
          <a:lstStyle/>
          <a:p>
            <a:r>
              <a:rPr lang="en-US" dirty="0"/>
              <a:t>Configure CORS for a specific application (i.e. </a:t>
            </a:r>
            <a:r>
              <a:rPr lang="en-US" i="1" dirty="0" err="1"/>
              <a:t>ycommercewebservices</a:t>
            </a:r>
            <a:r>
              <a:rPr lang="en-US" dirty="0"/>
              <a:t>)</a:t>
            </a:r>
          </a:p>
          <a:p>
            <a:pPr marL="342900" indent="-342900">
              <a:buFont typeface="Wingdings" pitchFamily="2" charset="2"/>
              <a:buChar char="§"/>
            </a:pPr>
            <a:r>
              <a:rPr lang="en-US" dirty="0" err="1"/>
              <a:t>allowedOrigins</a:t>
            </a:r>
            <a:endParaRPr lang="en-US" dirty="0"/>
          </a:p>
          <a:p>
            <a:pPr marL="342900" indent="-342900">
              <a:buFont typeface="Wingdings" pitchFamily="2" charset="2"/>
              <a:buChar char="§"/>
            </a:pPr>
            <a:r>
              <a:rPr lang="en-US" dirty="0" err="1"/>
              <a:t>allowedMethods</a:t>
            </a:r>
            <a:r>
              <a:rPr lang="en-US" dirty="0"/>
              <a:t> </a:t>
            </a:r>
          </a:p>
          <a:p>
            <a:pPr marL="342900" indent="-342900">
              <a:buFont typeface="Wingdings" pitchFamily="2" charset="2"/>
              <a:buChar char="§"/>
            </a:pPr>
            <a:r>
              <a:rPr lang="en-US" dirty="0" err="1"/>
              <a:t>allowedHeaders</a:t>
            </a:r>
            <a:endParaRPr lang="en-US" dirty="0"/>
          </a:p>
        </p:txBody>
      </p:sp>
      <p:sp>
        <p:nvSpPr>
          <p:cNvPr id="3" name="Title 2">
            <a:extLst>
              <a:ext uri="{FF2B5EF4-FFF2-40B4-BE49-F238E27FC236}">
                <a16:creationId xmlns:a16="http://schemas.microsoft.com/office/drawing/2014/main" id="{087AA916-BAF2-184A-A886-894AA6E4C9A6}"/>
              </a:ext>
            </a:extLst>
          </p:cNvPr>
          <p:cNvSpPr>
            <a:spLocks noGrp="1"/>
          </p:cNvSpPr>
          <p:nvPr>
            <p:ph type="title"/>
          </p:nvPr>
        </p:nvSpPr>
        <p:spPr/>
        <p:txBody>
          <a:bodyPr/>
          <a:lstStyle/>
          <a:p>
            <a:r>
              <a:rPr lang="en-US" dirty="0"/>
              <a:t>CORS</a:t>
            </a:r>
          </a:p>
        </p:txBody>
      </p:sp>
      <p:sp>
        <p:nvSpPr>
          <p:cNvPr id="4" name="Rectangle 3">
            <a:extLst>
              <a:ext uri="{FF2B5EF4-FFF2-40B4-BE49-F238E27FC236}">
                <a16:creationId xmlns:a16="http://schemas.microsoft.com/office/drawing/2014/main" id="{F0EE3B11-FE61-3846-AA4C-2AAC2990CA1A}"/>
              </a:ext>
            </a:extLst>
          </p:cNvPr>
          <p:cNvSpPr/>
          <p:nvPr/>
        </p:nvSpPr>
        <p:spPr>
          <a:xfrm>
            <a:off x="503999" y="1089085"/>
            <a:ext cx="6096000" cy="1061829"/>
          </a:xfrm>
          <a:prstGeom prst="rect">
            <a:avLst/>
          </a:prstGeom>
        </p:spPr>
        <p:txBody>
          <a:bodyPr>
            <a:spAutoFit/>
          </a:bodyPr>
          <a:lstStyle/>
          <a:p>
            <a:r>
              <a:rPr lang="en-US" dirty="0">
                <a:solidFill>
                  <a:schemeClr val="accent1"/>
                </a:solidFill>
                <a:latin typeface="Arial" panose="020B0604020202020204" pitchFamily="34" charset="0"/>
              </a:rPr>
              <a:t>“CORS defines a way in which a browser and server can interact to determine whether or not it is safe to allow the cross-origin request.”</a:t>
            </a:r>
            <a:endParaRPr lang="en-US" dirty="0">
              <a:solidFill>
                <a:schemeClr val="accent1"/>
              </a:solidFill>
            </a:endParaRPr>
          </a:p>
        </p:txBody>
      </p:sp>
      <p:sp>
        <p:nvSpPr>
          <p:cNvPr id="5" name="Rectangle 4">
            <a:extLst>
              <a:ext uri="{FF2B5EF4-FFF2-40B4-BE49-F238E27FC236}">
                <a16:creationId xmlns:a16="http://schemas.microsoft.com/office/drawing/2014/main" id="{ECEB821B-2758-A249-8F6D-4B4530AB8027}"/>
              </a:ext>
            </a:extLst>
          </p:cNvPr>
          <p:cNvSpPr/>
          <p:nvPr/>
        </p:nvSpPr>
        <p:spPr>
          <a:xfrm>
            <a:off x="503999" y="2086968"/>
            <a:ext cx="8976760" cy="338554"/>
          </a:xfrm>
          <a:prstGeom prst="rect">
            <a:avLst/>
          </a:prstGeom>
        </p:spPr>
        <p:txBody>
          <a:bodyPr wrap="square">
            <a:spAutoFit/>
          </a:bodyPr>
          <a:lstStyle/>
          <a:p>
            <a:r>
              <a:rPr lang="en-US" sz="1600" dirty="0">
                <a:solidFill>
                  <a:srgbClr val="999999"/>
                </a:solidFill>
                <a:hlinkClick r:id="rId2">
                  <a:extLst>
                    <a:ext uri="{A12FA001-AC4F-418D-AE19-62706E023703}">
                      <ahyp:hlinkClr xmlns:ahyp="http://schemas.microsoft.com/office/drawing/2018/hyperlinkcolor" val="tx"/>
                    </a:ext>
                  </a:extLst>
                </a:hlinkClick>
              </a:rPr>
              <a:t>https://en.wikipedia.org/wiki/Cross-origin_resource_sharing</a:t>
            </a:r>
            <a:endParaRPr lang="en-US" sz="1600" dirty="0">
              <a:solidFill>
                <a:srgbClr val="999999"/>
              </a:solidFill>
            </a:endParaRPr>
          </a:p>
        </p:txBody>
      </p:sp>
    </p:spTree>
    <p:extLst>
      <p:ext uri="{BB962C8B-B14F-4D97-AF65-F5344CB8AC3E}">
        <p14:creationId xmlns:p14="http://schemas.microsoft.com/office/powerpoint/2010/main" val="3266069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60C257-9138-C04D-9F44-395D15954AC3}"/>
              </a:ext>
            </a:extLst>
          </p:cNvPr>
          <p:cNvSpPr>
            <a:spLocks noGrp="1"/>
          </p:cNvSpPr>
          <p:nvPr>
            <p:ph type="body" sz="quarter" idx="11"/>
          </p:nvPr>
        </p:nvSpPr>
        <p:spPr/>
        <p:txBody>
          <a:bodyPr/>
          <a:lstStyle/>
          <a:p>
            <a:endParaRPr lang="en-US"/>
          </a:p>
        </p:txBody>
      </p:sp>
      <p:sp>
        <p:nvSpPr>
          <p:cNvPr id="2" name="Text Placeholder 1">
            <a:extLst>
              <a:ext uri="{FF2B5EF4-FFF2-40B4-BE49-F238E27FC236}">
                <a16:creationId xmlns:a16="http://schemas.microsoft.com/office/drawing/2014/main" id="{1FE92395-4270-D94C-9C5D-A986B4D8476D}"/>
              </a:ext>
            </a:extLst>
          </p:cNvPr>
          <p:cNvSpPr>
            <a:spLocks noGrp="1"/>
          </p:cNvSpPr>
          <p:nvPr>
            <p:ph type="body" sz="quarter" idx="10"/>
          </p:nvPr>
        </p:nvSpPr>
        <p:spPr/>
        <p:txBody>
          <a:bodyPr/>
          <a:lstStyle/>
          <a:p>
            <a:pPr>
              <a:buClr>
                <a:schemeClr val="tx1"/>
              </a:buClr>
            </a:pPr>
            <a:r>
              <a:rPr lang="en-US" dirty="0"/>
              <a:t>Setup a demo project, using </a:t>
            </a:r>
            <a:r>
              <a:rPr lang="en-US" dirty="0" err="1"/>
              <a:t>Stackblitz</a:t>
            </a:r>
            <a:r>
              <a:rPr lang="en-US" dirty="0"/>
              <a:t>. Use a custom backend or our public backend. </a:t>
            </a:r>
          </a:p>
          <a:p>
            <a:pPr>
              <a:buClr>
                <a:schemeClr val="tx1"/>
              </a:buClr>
            </a:pPr>
            <a:r>
              <a:rPr lang="en-US" dirty="0"/>
              <a:t>Create a new application on your local environment using the Angular CLI and the Spartacus libraries. </a:t>
            </a:r>
          </a:p>
        </p:txBody>
      </p:sp>
      <p:sp>
        <p:nvSpPr>
          <p:cNvPr id="3" name="Title 2">
            <a:extLst>
              <a:ext uri="{FF2B5EF4-FFF2-40B4-BE49-F238E27FC236}">
                <a16:creationId xmlns:a16="http://schemas.microsoft.com/office/drawing/2014/main" id="{5FFD1189-1907-6544-9337-CF4C5A20A993}"/>
              </a:ext>
            </a:extLst>
          </p:cNvPr>
          <p:cNvSpPr>
            <a:spLocks noGrp="1"/>
          </p:cNvSpPr>
          <p:nvPr>
            <p:ph type="title"/>
          </p:nvPr>
        </p:nvSpPr>
        <p:spPr/>
        <p:txBody>
          <a:bodyPr/>
          <a:lstStyle/>
          <a:p>
            <a:r>
              <a:rPr lang="en-US" dirty="0"/>
              <a:t>Learn by doing</a:t>
            </a:r>
          </a:p>
        </p:txBody>
      </p:sp>
      <p:sp>
        <p:nvSpPr>
          <p:cNvPr id="4" name="Rectangle 3">
            <a:extLst>
              <a:ext uri="{FF2B5EF4-FFF2-40B4-BE49-F238E27FC236}">
                <a16:creationId xmlns:a16="http://schemas.microsoft.com/office/drawing/2014/main" id="{B9B340D2-DE67-9E40-84F7-FD0FBC6D0A07}"/>
              </a:ext>
            </a:extLst>
          </p:cNvPr>
          <p:cNvSpPr/>
          <p:nvPr/>
        </p:nvSpPr>
        <p:spPr>
          <a:xfrm>
            <a:off x="415719" y="4868668"/>
            <a:ext cx="11274757" cy="738664"/>
          </a:xfrm>
          <a:prstGeom prst="rect">
            <a:avLst/>
          </a:prstGeom>
        </p:spPr>
        <p:txBody>
          <a:bodyPr wrap="square">
            <a:spAutoFit/>
          </a:bodyPr>
          <a:lstStyle/>
          <a:p>
            <a:r>
              <a:rPr lang="en-US" dirty="0"/>
              <a:t>Public Backend URL</a:t>
            </a:r>
          </a:p>
          <a:p>
            <a:r>
              <a:rPr lang="en-US" dirty="0">
                <a:hlinkClick r:id="rId2"/>
              </a:rPr>
              <a:t>https://storefront.c39j2-walkersde1-d4-public.model-t.cc.commerce.ondemand.com</a:t>
            </a:r>
            <a:r>
              <a:rPr lang="en-US" dirty="0"/>
              <a:t> </a:t>
            </a:r>
          </a:p>
        </p:txBody>
      </p:sp>
    </p:spTree>
    <p:extLst>
      <p:ext uri="{BB962C8B-B14F-4D97-AF65-F5344CB8AC3E}">
        <p14:creationId xmlns:p14="http://schemas.microsoft.com/office/powerpoint/2010/main" val="25814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383585-B1C7-A144-A2CB-82F13E9B609A}"/>
              </a:ext>
            </a:extLst>
          </p:cNvPr>
          <p:cNvSpPr>
            <a:spLocks noGrp="1"/>
          </p:cNvSpPr>
          <p:nvPr>
            <p:ph type="ctrTitle"/>
          </p:nvPr>
        </p:nvSpPr>
        <p:spPr>
          <a:xfrm>
            <a:off x="503999" y="1467009"/>
            <a:ext cx="7328035" cy="923116"/>
          </a:xfrm>
        </p:spPr>
        <p:txBody>
          <a:bodyPr/>
          <a:lstStyle/>
          <a:p>
            <a:r>
              <a:rPr lang="en-US" dirty="0"/>
              <a:t>Questions? Shoot! </a:t>
            </a:r>
          </a:p>
        </p:txBody>
      </p:sp>
      <p:sp>
        <p:nvSpPr>
          <p:cNvPr id="4" name="Text Placeholder 3">
            <a:extLst>
              <a:ext uri="{FF2B5EF4-FFF2-40B4-BE49-F238E27FC236}">
                <a16:creationId xmlns:a16="http://schemas.microsoft.com/office/drawing/2014/main" id="{6D0CEC5A-9DC7-3A4B-84AB-501B34CC0CAF}"/>
              </a:ext>
            </a:extLst>
          </p:cNvPr>
          <p:cNvSpPr>
            <a:spLocks noGrp="1"/>
          </p:cNvSpPr>
          <p:nvPr>
            <p:ph type="body" sz="quarter" idx="10"/>
          </p:nvPr>
        </p:nvSpPr>
        <p:spPr/>
        <p:txBody>
          <a:bodyPr/>
          <a:lstStyle/>
          <a:p>
            <a:pPr lvl="1"/>
            <a:r>
              <a:rPr lang="en-US" b="1" dirty="0"/>
              <a:t>Tobias Ouwejan</a:t>
            </a:r>
          </a:p>
          <a:p>
            <a:pPr lvl="1"/>
            <a:r>
              <a:rPr lang="en-CA" dirty="0"/>
              <a:t>Lead Architect Commerce, SAP Customer Experience</a:t>
            </a:r>
          </a:p>
          <a:p>
            <a:pPr lvl="1"/>
            <a:endParaRPr lang="en-CA" dirty="0"/>
          </a:p>
          <a:p>
            <a:pPr lvl="1"/>
            <a:r>
              <a:rPr lang="en-CA" dirty="0">
                <a:hlinkClick r:id="rId2"/>
              </a:rPr>
              <a:t>tobias.ouwejan@sap.com</a:t>
            </a:r>
            <a:endParaRPr lang="en-CA" dirty="0"/>
          </a:p>
          <a:p>
            <a:pPr lvl="1"/>
            <a:r>
              <a:rPr lang="en-US" dirty="0">
                <a:hlinkClick r:id="rId3"/>
              </a:rPr>
              <a:t>https://github.com/tobi-or-not-tobi/</a:t>
            </a:r>
            <a:endParaRPr lang="en-CA" dirty="0"/>
          </a:p>
        </p:txBody>
      </p:sp>
    </p:spTree>
    <p:extLst>
      <p:ext uri="{BB962C8B-B14F-4D97-AF65-F5344CB8AC3E}">
        <p14:creationId xmlns:p14="http://schemas.microsoft.com/office/powerpoint/2010/main" val="1197842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9FB6A6D-CF54-2F41-96AF-6E0E37B0F905}"/>
              </a:ext>
            </a:extLst>
          </p:cNvPr>
          <p:cNvSpPr>
            <a:spLocks noGrp="1"/>
          </p:cNvSpPr>
          <p:nvPr>
            <p:ph type="body" sz="quarter" idx="11"/>
          </p:nvPr>
        </p:nvSpPr>
        <p:spPr/>
        <p:txBody>
          <a:bodyPr/>
          <a:lstStyle/>
          <a:p>
            <a:r>
              <a:rPr lang="en-US" dirty="0"/>
              <a:t>Topics</a:t>
            </a:r>
          </a:p>
          <a:p>
            <a:pPr marL="342900" indent="-342900">
              <a:buFont typeface="Wingdings" pitchFamily="2" charset="2"/>
              <a:buChar char="§"/>
            </a:pPr>
            <a:r>
              <a:rPr lang="en-US" dirty="0"/>
              <a:t>Libraries</a:t>
            </a:r>
          </a:p>
          <a:p>
            <a:pPr marL="342900" indent="-342900">
              <a:buFont typeface="Wingdings" pitchFamily="2" charset="2"/>
              <a:buChar char="§"/>
            </a:pPr>
            <a:r>
              <a:rPr lang="en-US" dirty="0"/>
              <a:t>Dependencies</a:t>
            </a:r>
          </a:p>
          <a:p>
            <a:pPr marL="342900" indent="-342900">
              <a:buFont typeface="Wingdings" pitchFamily="2" charset="2"/>
              <a:buChar char="§"/>
            </a:pPr>
            <a:r>
              <a:rPr lang="en-US" dirty="0"/>
              <a:t>Core Modules</a:t>
            </a:r>
          </a:p>
          <a:p>
            <a:pPr marL="342900" indent="-342900">
              <a:buFont typeface="Wingdings" pitchFamily="2" charset="2"/>
              <a:buChar char="§"/>
            </a:pPr>
            <a:r>
              <a:rPr lang="en-US" dirty="0" err="1"/>
              <a:t>Stackblitz</a:t>
            </a:r>
            <a:endParaRPr lang="en-US" dirty="0"/>
          </a:p>
          <a:p>
            <a:pPr marL="342900" indent="-342900">
              <a:buFont typeface="Wingdings" pitchFamily="2" charset="2"/>
              <a:buChar char="§"/>
            </a:pPr>
            <a:r>
              <a:rPr lang="en-US" dirty="0"/>
              <a:t>Backend</a:t>
            </a:r>
          </a:p>
          <a:p>
            <a:pPr marL="342900" indent="-342900">
              <a:buFont typeface="Wingdings" pitchFamily="2" charset="2"/>
              <a:buChar char="§"/>
            </a:pPr>
            <a:r>
              <a:rPr lang="en-US" dirty="0"/>
              <a:t>Commerce Cloud (CCv2)</a:t>
            </a:r>
          </a:p>
          <a:p>
            <a:endParaRPr lang="en-US" dirty="0"/>
          </a:p>
        </p:txBody>
      </p:sp>
      <p:sp>
        <p:nvSpPr>
          <p:cNvPr id="4" name="Text Placeholder 3">
            <a:extLst>
              <a:ext uri="{FF2B5EF4-FFF2-40B4-BE49-F238E27FC236}">
                <a16:creationId xmlns:a16="http://schemas.microsoft.com/office/drawing/2014/main" id="{2653E47F-C655-C641-9CC5-A968ECFAD1B2}"/>
              </a:ext>
            </a:extLst>
          </p:cNvPr>
          <p:cNvSpPr>
            <a:spLocks noGrp="1"/>
          </p:cNvSpPr>
          <p:nvPr>
            <p:ph type="body" sz="quarter" idx="10"/>
          </p:nvPr>
        </p:nvSpPr>
        <p:spPr/>
        <p:txBody>
          <a:bodyPr>
            <a:normAutofit/>
          </a:bodyPr>
          <a:lstStyle/>
          <a:p>
            <a:pPr fontAlgn="base">
              <a:spcBef>
                <a:spcPct val="50000"/>
              </a:spcBef>
              <a:spcAft>
                <a:spcPct val="0"/>
              </a:spcAft>
              <a:buClr>
                <a:srgbClr val="F0AB00"/>
              </a:buClr>
            </a:pPr>
            <a:r>
              <a:rPr lang="en-US" kern="0" dirty="0">
                <a:solidFill>
                  <a:schemeClr val="accent1"/>
                </a:solidFill>
                <a:ea typeface="Arial Unicode MS" pitchFamily="34" charset="-128"/>
                <a:cs typeface="Arial Unicode MS" pitchFamily="34" charset="-128"/>
              </a:rPr>
              <a:t>Goal</a:t>
            </a:r>
          </a:p>
          <a:p>
            <a:pPr marL="285750" indent="-285750" fontAlgn="base">
              <a:spcBef>
                <a:spcPct val="50000"/>
              </a:spcBef>
              <a:spcAft>
                <a:spcPct val="0"/>
              </a:spcAft>
              <a:buClr>
                <a:srgbClr val="F0AB00"/>
              </a:buClr>
              <a:buFont typeface="Wingdings" pitchFamily="2" charset="2"/>
              <a:buChar char="§"/>
            </a:pPr>
            <a:r>
              <a:rPr lang="en-US" kern="0" dirty="0">
                <a:solidFill>
                  <a:schemeClr val="accent1"/>
                </a:solidFill>
                <a:ea typeface="Arial Unicode MS" pitchFamily="34" charset="-128"/>
                <a:cs typeface="Arial Unicode MS" pitchFamily="34" charset="-128"/>
              </a:rPr>
              <a:t>Understand Spartacus base setup</a:t>
            </a:r>
          </a:p>
          <a:p>
            <a:pPr marL="285750" indent="-285750" fontAlgn="base">
              <a:spcBef>
                <a:spcPct val="50000"/>
              </a:spcBef>
              <a:spcAft>
                <a:spcPct val="0"/>
              </a:spcAft>
              <a:buClr>
                <a:srgbClr val="F0AB00"/>
              </a:buClr>
              <a:buFont typeface="Wingdings" pitchFamily="2" charset="2"/>
              <a:buChar char="§"/>
            </a:pPr>
            <a:r>
              <a:rPr lang="en-US" kern="0" dirty="0">
                <a:solidFill>
                  <a:schemeClr val="accent1"/>
                </a:solidFill>
                <a:ea typeface="Arial Unicode MS" pitchFamily="34" charset="-128"/>
                <a:cs typeface="Arial Unicode MS" pitchFamily="34" charset="-128"/>
              </a:rPr>
              <a:t>Setup Spartacus Demo environment</a:t>
            </a:r>
          </a:p>
          <a:p>
            <a:pPr marL="285750" indent="-285750" fontAlgn="base">
              <a:spcBef>
                <a:spcPct val="50000"/>
              </a:spcBef>
              <a:spcAft>
                <a:spcPct val="0"/>
              </a:spcAft>
              <a:buClr>
                <a:srgbClr val="F0AB00"/>
              </a:buClr>
              <a:buFont typeface="Wingdings" pitchFamily="2" charset="2"/>
              <a:buChar char="§"/>
            </a:pPr>
            <a:r>
              <a:rPr lang="en-US" kern="0" dirty="0">
                <a:solidFill>
                  <a:schemeClr val="accent1"/>
                </a:solidFill>
                <a:ea typeface="Arial Unicode MS" pitchFamily="34" charset="-128"/>
                <a:cs typeface="Arial Unicode MS" pitchFamily="34" charset="-128"/>
              </a:rPr>
              <a:t>Setup Spartacus locally</a:t>
            </a:r>
          </a:p>
          <a:p>
            <a:pPr marL="285750" indent="-285750" fontAlgn="base">
              <a:spcBef>
                <a:spcPct val="50000"/>
              </a:spcBef>
              <a:spcAft>
                <a:spcPct val="0"/>
              </a:spcAft>
              <a:buClr>
                <a:srgbClr val="F0AB00"/>
              </a:buClr>
              <a:buFont typeface="Wingdings" pitchFamily="2" charset="2"/>
              <a:buChar char="§"/>
            </a:pPr>
            <a:endParaRPr lang="en-US" kern="0" dirty="0">
              <a:solidFill>
                <a:schemeClr val="accent1"/>
              </a:solidFill>
              <a:ea typeface="Arial Unicode MS" pitchFamily="34" charset="-128"/>
              <a:cs typeface="Arial Unicode MS" pitchFamily="34" charset="-128"/>
            </a:endParaRPr>
          </a:p>
        </p:txBody>
      </p:sp>
      <p:sp>
        <p:nvSpPr>
          <p:cNvPr id="8" name="Title 7">
            <a:extLst>
              <a:ext uri="{FF2B5EF4-FFF2-40B4-BE49-F238E27FC236}">
                <a16:creationId xmlns:a16="http://schemas.microsoft.com/office/drawing/2014/main" id="{1077BB12-A51A-724B-9408-7E6EA4BF7F1A}"/>
              </a:ext>
            </a:extLst>
          </p:cNvPr>
          <p:cNvSpPr>
            <a:spLocks noGrp="1"/>
          </p:cNvSpPr>
          <p:nvPr>
            <p:ph type="title"/>
          </p:nvPr>
        </p:nvSpPr>
        <p:spPr/>
        <p:txBody>
          <a:bodyPr/>
          <a:lstStyle/>
          <a:p>
            <a:r>
              <a:rPr lang="en-US" dirty="0"/>
              <a:t>Setup Spartacus</a:t>
            </a:r>
          </a:p>
        </p:txBody>
      </p:sp>
    </p:spTree>
    <p:extLst>
      <p:ext uri="{BB962C8B-B14F-4D97-AF65-F5344CB8AC3E}">
        <p14:creationId xmlns:p14="http://schemas.microsoft.com/office/powerpoint/2010/main" val="3355875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31263D5-5419-E74F-BD01-693C676B628D}"/>
              </a:ext>
            </a:extLst>
          </p:cNvPr>
          <p:cNvSpPr>
            <a:spLocks noGrp="1"/>
          </p:cNvSpPr>
          <p:nvPr>
            <p:ph type="body" sz="quarter" idx="10"/>
          </p:nvPr>
        </p:nvSpPr>
        <p:spPr/>
        <p:txBody>
          <a:bodyPr/>
          <a:lstStyle/>
          <a:p>
            <a:r>
              <a:rPr lang="en-US" dirty="0"/>
              <a:t>Documentation</a:t>
            </a:r>
          </a:p>
          <a:p>
            <a:r>
              <a:rPr lang="en-US" dirty="0">
                <a:hlinkClick r:id="rId2"/>
              </a:rPr>
              <a:t>https://sap.github.io/cloud-commerce-spartacus-storefront-docs/installing-sap-commerce-cloud/</a:t>
            </a:r>
            <a:r>
              <a:rPr lang="en-US" dirty="0"/>
              <a:t> </a:t>
            </a:r>
          </a:p>
          <a:p>
            <a:r>
              <a:rPr lang="en-US" dirty="0">
                <a:hlinkClick r:id="rId3"/>
              </a:rPr>
              <a:t>https://sap.github.io/cloud-commerce-spartacus-storefront-docs/compatibility-notes/</a:t>
            </a:r>
            <a:endParaRPr lang="en-US" dirty="0"/>
          </a:p>
          <a:p>
            <a:endParaRPr lang="en-US" dirty="0"/>
          </a:p>
          <a:p>
            <a:endParaRPr lang="en-US" dirty="0"/>
          </a:p>
        </p:txBody>
      </p:sp>
      <p:sp>
        <p:nvSpPr>
          <p:cNvPr id="5" name="Title 4">
            <a:extLst>
              <a:ext uri="{FF2B5EF4-FFF2-40B4-BE49-F238E27FC236}">
                <a16:creationId xmlns:a16="http://schemas.microsoft.com/office/drawing/2014/main" id="{3E10DE2F-D444-464C-B201-35D58123A9D2}"/>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508532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1FBA09A-28D8-624B-991B-1CB04504807F}"/>
              </a:ext>
            </a:extLst>
          </p:cNvPr>
          <p:cNvSpPr>
            <a:spLocks noGrp="1"/>
          </p:cNvSpPr>
          <p:nvPr>
            <p:ph type="body" sz="quarter" idx="10"/>
          </p:nvPr>
        </p:nvSpPr>
        <p:spPr>
          <a:xfrm>
            <a:off x="504000" y="3046846"/>
            <a:ext cx="2415600" cy="2457780"/>
          </a:xfrm>
        </p:spPr>
        <p:txBody>
          <a:bodyPr/>
          <a:lstStyle/>
          <a:p>
            <a:r>
              <a:rPr lang="en-US" b="1" dirty="0"/>
              <a:t>core</a:t>
            </a:r>
            <a:br>
              <a:rPr lang="en-US" b="1" dirty="0"/>
            </a:br>
            <a:endParaRPr lang="en-US" b="1" dirty="0"/>
          </a:p>
          <a:p>
            <a:pPr marL="342900" indent="-342900">
              <a:buFont typeface="Wingdings" pitchFamily="2" charset="2"/>
              <a:buChar char="§"/>
            </a:pPr>
            <a:r>
              <a:rPr lang="en-US" dirty="0"/>
              <a:t>State management</a:t>
            </a:r>
          </a:p>
          <a:p>
            <a:pPr marL="342900" indent="-342900">
              <a:buFont typeface="Wingdings" pitchFamily="2" charset="2"/>
              <a:buChar char="§"/>
            </a:pPr>
            <a:r>
              <a:rPr lang="en-US" dirty="0"/>
              <a:t>Backend integration(OCC)</a:t>
            </a:r>
          </a:p>
          <a:p>
            <a:pPr marL="342900" indent="-342900">
              <a:buFont typeface="Wingdings" pitchFamily="2" charset="2"/>
              <a:buChar char="§"/>
            </a:pPr>
            <a:r>
              <a:rPr lang="en-US" dirty="0"/>
              <a:t>Authentication</a:t>
            </a:r>
          </a:p>
          <a:p>
            <a:pPr marL="342900" indent="-342900">
              <a:buFont typeface="Wingdings" pitchFamily="2" charset="2"/>
              <a:buChar char="§"/>
            </a:pPr>
            <a:r>
              <a:rPr lang="en-US" dirty="0"/>
              <a:t>Routing</a:t>
            </a:r>
          </a:p>
        </p:txBody>
      </p:sp>
      <p:sp>
        <p:nvSpPr>
          <p:cNvPr id="8" name="Text Placeholder 7">
            <a:extLst>
              <a:ext uri="{FF2B5EF4-FFF2-40B4-BE49-F238E27FC236}">
                <a16:creationId xmlns:a16="http://schemas.microsoft.com/office/drawing/2014/main" id="{CF531F54-C8D7-4148-8A21-AAF86BDDE490}"/>
              </a:ext>
            </a:extLst>
          </p:cNvPr>
          <p:cNvSpPr>
            <a:spLocks noGrp="1"/>
          </p:cNvSpPr>
          <p:nvPr>
            <p:ph type="body" sz="quarter" idx="15"/>
          </p:nvPr>
        </p:nvSpPr>
        <p:spPr>
          <a:xfrm>
            <a:off x="3427625" y="3046847"/>
            <a:ext cx="2669961" cy="2457780"/>
          </a:xfrm>
        </p:spPr>
        <p:txBody>
          <a:bodyPr/>
          <a:lstStyle/>
          <a:p>
            <a:r>
              <a:rPr lang="en-US" b="1" dirty="0"/>
              <a:t>storefront</a:t>
            </a:r>
            <a:br>
              <a:rPr lang="en-US" b="1" dirty="0"/>
            </a:br>
            <a:endParaRPr lang="en-US" b="1" dirty="0"/>
          </a:p>
          <a:p>
            <a:pPr marL="285750" indent="-285750">
              <a:buFont typeface="Wingdings" pitchFamily="2" charset="2"/>
              <a:buChar char="§"/>
            </a:pPr>
            <a:r>
              <a:rPr lang="en-US" dirty="0"/>
              <a:t>CMS components</a:t>
            </a:r>
          </a:p>
          <a:p>
            <a:pPr marL="285750" indent="-285750">
              <a:buFont typeface="Wingdings" pitchFamily="2" charset="2"/>
              <a:buChar char="§"/>
            </a:pPr>
            <a:r>
              <a:rPr lang="en-US" dirty="0"/>
              <a:t>UI components</a:t>
            </a:r>
          </a:p>
        </p:txBody>
      </p:sp>
      <p:sp>
        <p:nvSpPr>
          <p:cNvPr id="10" name="Text Placeholder 9">
            <a:extLst>
              <a:ext uri="{FF2B5EF4-FFF2-40B4-BE49-F238E27FC236}">
                <a16:creationId xmlns:a16="http://schemas.microsoft.com/office/drawing/2014/main" id="{AF7D7FD7-D11C-F244-AB77-CD5BC3BA5620}"/>
              </a:ext>
            </a:extLst>
          </p:cNvPr>
          <p:cNvSpPr>
            <a:spLocks noGrp="1"/>
          </p:cNvSpPr>
          <p:nvPr>
            <p:ph type="body" sz="quarter" idx="17"/>
          </p:nvPr>
        </p:nvSpPr>
        <p:spPr>
          <a:xfrm>
            <a:off x="6351252" y="3046847"/>
            <a:ext cx="2415600" cy="2457780"/>
          </a:xfrm>
        </p:spPr>
        <p:txBody>
          <a:bodyPr/>
          <a:lstStyle/>
          <a:p>
            <a:r>
              <a:rPr lang="en-US" b="1" dirty="0"/>
              <a:t>styles</a:t>
            </a:r>
            <a:br>
              <a:rPr lang="en-US" b="1" dirty="0"/>
            </a:br>
            <a:endParaRPr lang="en-US" b="1" dirty="0"/>
          </a:p>
          <a:p>
            <a:pPr marL="285750" indent="-285750">
              <a:buFont typeface="Wingdings" pitchFamily="2" charset="2"/>
              <a:buChar char="§"/>
            </a:pPr>
            <a:r>
              <a:rPr lang="en-US" dirty="0"/>
              <a:t>Pure SCSS module</a:t>
            </a:r>
          </a:p>
          <a:p>
            <a:pPr marL="285750" indent="-285750">
              <a:buFont typeface="Wingdings" pitchFamily="2" charset="2"/>
              <a:buChar char="§"/>
            </a:pPr>
            <a:r>
              <a:rPr lang="en-US" dirty="0"/>
              <a:t>Provided as source</a:t>
            </a:r>
          </a:p>
          <a:p>
            <a:pPr marL="285750" indent="-285750">
              <a:buFont typeface="Wingdings" pitchFamily="2" charset="2"/>
              <a:buChar char="§"/>
            </a:pPr>
            <a:r>
              <a:rPr lang="en-US" dirty="0"/>
              <a:t>Global theming</a:t>
            </a:r>
          </a:p>
          <a:p>
            <a:pPr marL="285750" indent="-285750">
              <a:buFont typeface="Wingdings" pitchFamily="2" charset="2"/>
              <a:buChar char="§"/>
            </a:pPr>
            <a:r>
              <a:rPr lang="en-US" dirty="0"/>
              <a:t>Component styles</a:t>
            </a:r>
          </a:p>
          <a:p>
            <a:pPr marL="285750" indent="-285750">
              <a:buFont typeface="Wingdings" pitchFamily="2" charset="2"/>
              <a:buChar char="§"/>
            </a:pPr>
            <a:endParaRPr lang="en-US" dirty="0"/>
          </a:p>
          <a:p>
            <a:endParaRPr lang="en-US" dirty="0"/>
          </a:p>
        </p:txBody>
      </p:sp>
      <p:sp>
        <p:nvSpPr>
          <p:cNvPr id="5" name="Title 4">
            <a:extLst>
              <a:ext uri="{FF2B5EF4-FFF2-40B4-BE49-F238E27FC236}">
                <a16:creationId xmlns:a16="http://schemas.microsoft.com/office/drawing/2014/main" id="{DA2D243B-F244-7B4A-8F5F-14CCBB9ED747}"/>
              </a:ext>
            </a:extLst>
          </p:cNvPr>
          <p:cNvSpPr>
            <a:spLocks noGrp="1"/>
          </p:cNvSpPr>
          <p:nvPr>
            <p:ph type="title"/>
          </p:nvPr>
        </p:nvSpPr>
        <p:spPr/>
        <p:txBody>
          <a:bodyPr/>
          <a:lstStyle/>
          <a:p>
            <a:r>
              <a:rPr lang="en-US" dirty="0"/>
              <a:t>Spartacus Libraries</a:t>
            </a:r>
          </a:p>
        </p:txBody>
      </p:sp>
      <p:sp>
        <p:nvSpPr>
          <p:cNvPr id="13" name="Text Placeholder 12">
            <a:extLst>
              <a:ext uri="{FF2B5EF4-FFF2-40B4-BE49-F238E27FC236}">
                <a16:creationId xmlns:a16="http://schemas.microsoft.com/office/drawing/2014/main" id="{F57A62B3-6749-8847-92EE-1EFF7A6BECD8}"/>
              </a:ext>
            </a:extLst>
          </p:cNvPr>
          <p:cNvSpPr>
            <a:spLocks noGrp="1"/>
          </p:cNvSpPr>
          <p:nvPr>
            <p:ph type="body" sz="quarter" idx="13"/>
          </p:nvPr>
        </p:nvSpPr>
        <p:spPr>
          <a:xfrm>
            <a:off x="9274877" y="3046847"/>
            <a:ext cx="2415600" cy="2457780"/>
          </a:xfrm>
        </p:spPr>
        <p:txBody>
          <a:bodyPr/>
          <a:lstStyle/>
          <a:p>
            <a:r>
              <a:rPr lang="en-US" b="1" dirty="0"/>
              <a:t>assets</a:t>
            </a:r>
            <a:br>
              <a:rPr lang="en-US" b="1" dirty="0"/>
            </a:br>
            <a:endParaRPr lang="en-US" b="1" dirty="0"/>
          </a:p>
          <a:p>
            <a:pPr marL="285750" indent="-285750">
              <a:buFont typeface="Wingdings" pitchFamily="2" charset="2"/>
              <a:buChar char="§"/>
            </a:pPr>
            <a:r>
              <a:rPr lang="en-US" dirty="0"/>
              <a:t>Static resources</a:t>
            </a:r>
          </a:p>
          <a:p>
            <a:pPr marL="285750" indent="-285750">
              <a:buFont typeface="Wingdings" pitchFamily="2" charset="2"/>
              <a:buChar char="§"/>
            </a:pPr>
            <a:r>
              <a:rPr lang="en-US" dirty="0"/>
              <a:t>Currently used for importing static translations</a:t>
            </a:r>
          </a:p>
        </p:txBody>
      </p:sp>
      <p:sp>
        <p:nvSpPr>
          <p:cNvPr id="14" name="Rectangle 13">
            <a:extLst>
              <a:ext uri="{FF2B5EF4-FFF2-40B4-BE49-F238E27FC236}">
                <a16:creationId xmlns:a16="http://schemas.microsoft.com/office/drawing/2014/main" id="{2E55C121-B3F2-C840-8510-88F247274FFD}"/>
              </a:ext>
            </a:extLst>
          </p:cNvPr>
          <p:cNvSpPr/>
          <p:nvPr/>
        </p:nvSpPr>
        <p:spPr>
          <a:xfrm>
            <a:off x="416570" y="1243990"/>
            <a:ext cx="10968606" cy="738664"/>
          </a:xfrm>
          <a:prstGeom prst="rect">
            <a:avLst/>
          </a:prstGeom>
        </p:spPr>
        <p:txBody>
          <a:bodyPr wrap="square">
            <a:spAutoFit/>
          </a:bodyPr>
          <a:lstStyle/>
          <a:p>
            <a:r>
              <a:rPr lang="en-US" dirty="0"/>
              <a:t>Packages are published at </a:t>
            </a:r>
            <a:r>
              <a:rPr lang="en-US" dirty="0" err="1"/>
              <a:t>npmjs.com</a:t>
            </a:r>
            <a:r>
              <a:rPr lang="en-US" dirty="0"/>
              <a:t> every other week. They’re organized in the </a:t>
            </a:r>
            <a:r>
              <a:rPr lang="en-US" dirty="0" err="1"/>
              <a:t>spartacus</a:t>
            </a:r>
            <a:r>
              <a:rPr lang="en-US" dirty="0"/>
              <a:t> organization.</a:t>
            </a:r>
          </a:p>
        </p:txBody>
      </p:sp>
      <p:sp>
        <p:nvSpPr>
          <p:cNvPr id="15" name="Rectangle 14">
            <a:extLst>
              <a:ext uri="{FF2B5EF4-FFF2-40B4-BE49-F238E27FC236}">
                <a16:creationId xmlns:a16="http://schemas.microsoft.com/office/drawing/2014/main" id="{9F7644D9-DC23-E645-B817-32E78247687F}"/>
              </a:ext>
            </a:extLst>
          </p:cNvPr>
          <p:cNvSpPr/>
          <p:nvPr/>
        </p:nvSpPr>
        <p:spPr>
          <a:xfrm>
            <a:off x="3336392" y="3288907"/>
            <a:ext cx="2209259" cy="338554"/>
          </a:xfrm>
          <a:prstGeom prst="rect">
            <a:avLst/>
          </a:prstGeom>
        </p:spPr>
        <p:txBody>
          <a:bodyPr wrap="none">
            <a:spAutoFit/>
          </a:bodyPr>
          <a:lstStyle/>
          <a:p>
            <a:r>
              <a:rPr lang="en-US" sz="1600" dirty="0">
                <a:solidFill>
                  <a:srgbClr val="999999"/>
                </a:solidFill>
              </a:rPr>
              <a:t>@</a:t>
            </a:r>
            <a:r>
              <a:rPr lang="en-US" sz="1600" dirty="0" err="1">
                <a:solidFill>
                  <a:srgbClr val="999999"/>
                </a:solidFill>
              </a:rPr>
              <a:t>spartacus</a:t>
            </a:r>
            <a:r>
              <a:rPr lang="en-US" sz="1600" dirty="0">
                <a:solidFill>
                  <a:srgbClr val="999999"/>
                </a:solidFill>
              </a:rPr>
              <a:t>/storefront</a:t>
            </a:r>
          </a:p>
        </p:txBody>
      </p:sp>
      <p:sp>
        <p:nvSpPr>
          <p:cNvPr id="16" name="Rectangle 15">
            <a:extLst>
              <a:ext uri="{FF2B5EF4-FFF2-40B4-BE49-F238E27FC236}">
                <a16:creationId xmlns:a16="http://schemas.microsoft.com/office/drawing/2014/main" id="{B20AF9DA-E943-3943-8B14-D4DDEB15735A}"/>
              </a:ext>
            </a:extLst>
          </p:cNvPr>
          <p:cNvSpPr/>
          <p:nvPr/>
        </p:nvSpPr>
        <p:spPr>
          <a:xfrm>
            <a:off x="437065" y="3288907"/>
            <a:ext cx="1739579" cy="338554"/>
          </a:xfrm>
          <a:prstGeom prst="rect">
            <a:avLst/>
          </a:prstGeom>
        </p:spPr>
        <p:txBody>
          <a:bodyPr wrap="none">
            <a:spAutoFit/>
          </a:bodyPr>
          <a:lstStyle/>
          <a:p>
            <a:r>
              <a:rPr lang="en-US" sz="1600" dirty="0">
                <a:solidFill>
                  <a:srgbClr val="999999"/>
                </a:solidFill>
              </a:rPr>
              <a:t>@</a:t>
            </a:r>
            <a:r>
              <a:rPr lang="en-US" sz="1600" dirty="0" err="1">
                <a:solidFill>
                  <a:srgbClr val="999999"/>
                </a:solidFill>
              </a:rPr>
              <a:t>spartacus</a:t>
            </a:r>
            <a:r>
              <a:rPr lang="en-US" sz="1600" dirty="0">
                <a:solidFill>
                  <a:srgbClr val="999999"/>
                </a:solidFill>
              </a:rPr>
              <a:t>/core</a:t>
            </a:r>
          </a:p>
        </p:txBody>
      </p:sp>
      <p:sp>
        <p:nvSpPr>
          <p:cNvPr id="17" name="Rectangle 16">
            <a:extLst>
              <a:ext uri="{FF2B5EF4-FFF2-40B4-BE49-F238E27FC236}">
                <a16:creationId xmlns:a16="http://schemas.microsoft.com/office/drawing/2014/main" id="{08490827-BD9C-FC4C-86CC-E83A8ED3DC16}"/>
              </a:ext>
            </a:extLst>
          </p:cNvPr>
          <p:cNvSpPr/>
          <p:nvPr/>
        </p:nvSpPr>
        <p:spPr>
          <a:xfrm>
            <a:off x="6223945" y="3288907"/>
            <a:ext cx="1864613" cy="338554"/>
          </a:xfrm>
          <a:prstGeom prst="rect">
            <a:avLst/>
          </a:prstGeom>
        </p:spPr>
        <p:txBody>
          <a:bodyPr wrap="none">
            <a:spAutoFit/>
          </a:bodyPr>
          <a:lstStyle/>
          <a:p>
            <a:r>
              <a:rPr lang="en-US" sz="1600" dirty="0">
                <a:solidFill>
                  <a:srgbClr val="999999"/>
                </a:solidFill>
              </a:rPr>
              <a:t>@</a:t>
            </a:r>
            <a:r>
              <a:rPr lang="en-US" sz="1600" dirty="0" err="1">
                <a:solidFill>
                  <a:srgbClr val="999999"/>
                </a:solidFill>
              </a:rPr>
              <a:t>spartacus</a:t>
            </a:r>
            <a:r>
              <a:rPr lang="en-US" sz="1600" dirty="0">
                <a:solidFill>
                  <a:srgbClr val="999999"/>
                </a:solidFill>
              </a:rPr>
              <a:t>/styles</a:t>
            </a:r>
          </a:p>
        </p:txBody>
      </p:sp>
      <p:sp>
        <p:nvSpPr>
          <p:cNvPr id="18" name="Rectangle 17">
            <a:extLst>
              <a:ext uri="{FF2B5EF4-FFF2-40B4-BE49-F238E27FC236}">
                <a16:creationId xmlns:a16="http://schemas.microsoft.com/office/drawing/2014/main" id="{3CBAF6C8-BBE4-C74D-A9C9-B56A437F460F}"/>
              </a:ext>
            </a:extLst>
          </p:cNvPr>
          <p:cNvSpPr/>
          <p:nvPr/>
        </p:nvSpPr>
        <p:spPr>
          <a:xfrm>
            <a:off x="9161399" y="3288907"/>
            <a:ext cx="1933543" cy="338554"/>
          </a:xfrm>
          <a:prstGeom prst="rect">
            <a:avLst/>
          </a:prstGeom>
        </p:spPr>
        <p:txBody>
          <a:bodyPr wrap="none">
            <a:spAutoFit/>
          </a:bodyPr>
          <a:lstStyle/>
          <a:p>
            <a:r>
              <a:rPr lang="en-US" sz="1600" dirty="0">
                <a:solidFill>
                  <a:srgbClr val="999999"/>
                </a:solidFill>
              </a:rPr>
              <a:t>@</a:t>
            </a:r>
            <a:r>
              <a:rPr lang="en-US" sz="1600" dirty="0" err="1">
                <a:solidFill>
                  <a:srgbClr val="999999"/>
                </a:solidFill>
              </a:rPr>
              <a:t>spartacus</a:t>
            </a:r>
            <a:r>
              <a:rPr lang="en-US" sz="1600" dirty="0">
                <a:solidFill>
                  <a:srgbClr val="999999"/>
                </a:solidFill>
              </a:rPr>
              <a:t>/assets</a:t>
            </a:r>
          </a:p>
        </p:txBody>
      </p:sp>
    </p:spTree>
    <p:extLst>
      <p:ext uri="{BB962C8B-B14F-4D97-AF65-F5344CB8AC3E}">
        <p14:creationId xmlns:p14="http://schemas.microsoft.com/office/powerpoint/2010/main" val="2023698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54D0FFC6-9CB5-944F-8932-C19326690FEA}"/>
              </a:ext>
            </a:extLst>
          </p:cNvPr>
          <p:cNvSpPr>
            <a:spLocks noGrp="1"/>
          </p:cNvSpPr>
          <p:nvPr>
            <p:ph type="body" sz="quarter" idx="10"/>
          </p:nvPr>
        </p:nvSpPr>
        <p:spPr/>
        <p:txBody>
          <a:bodyPr/>
          <a:lstStyle/>
          <a:p>
            <a:r>
              <a:rPr lang="en-US" dirty="0"/>
              <a:t>More libraries will be added going forward, such as:</a:t>
            </a:r>
          </a:p>
          <a:p>
            <a:pPr marL="342900" indent="-342900">
              <a:buFont typeface="Wingdings" pitchFamily="2" charset="2"/>
              <a:buChar char="§"/>
            </a:pPr>
            <a:r>
              <a:rPr lang="en-US" dirty="0"/>
              <a:t>CDS (pre-alpha just released)</a:t>
            </a:r>
          </a:p>
          <a:p>
            <a:pPr marL="342900" indent="-342900">
              <a:buFont typeface="Wingdings" pitchFamily="2" charset="2"/>
              <a:buChar char="§"/>
            </a:pPr>
            <a:r>
              <a:rPr lang="en-US" dirty="0"/>
              <a:t>CDC</a:t>
            </a:r>
          </a:p>
          <a:p>
            <a:pPr marL="342900" indent="-342900">
              <a:buFont typeface="Wingdings" pitchFamily="2" charset="2"/>
              <a:buChar char="§"/>
            </a:pPr>
            <a:r>
              <a:rPr lang="en-US" dirty="0"/>
              <a:t>…</a:t>
            </a:r>
          </a:p>
        </p:txBody>
      </p:sp>
      <p:sp>
        <p:nvSpPr>
          <p:cNvPr id="10" name="Title 9">
            <a:extLst>
              <a:ext uri="{FF2B5EF4-FFF2-40B4-BE49-F238E27FC236}">
                <a16:creationId xmlns:a16="http://schemas.microsoft.com/office/drawing/2014/main" id="{F4135006-581A-5B48-BF42-C580D813A5C2}"/>
              </a:ext>
            </a:extLst>
          </p:cNvPr>
          <p:cNvSpPr>
            <a:spLocks noGrp="1"/>
          </p:cNvSpPr>
          <p:nvPr>
            <p:ph type="title"/>
          </p:nvPr>
        </p:nvSpPr>
        <p:spPr/>
        <p:txBody>
          <a:bodyPr/>
          <a:lstStyle/>
          <a:p>
            <a:r>
              <a:rPr lang="en-US" dirty="0"/>
              <a:t>Spartacus Libraries</a:t>
            </a:r>
          </a:p>
        </p:txBody>
      </p:sp>
    </p:spTree>
    <p:extLst>
      <p:ext uri="{BB962C8B-B14F-4D97-AF65-F5344CB8AC3E}">
        <p14:creationId xmlns:p14="http://schemas.microsoft.com/office/powerpoint/2010/main" val="2281440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B9B21B-B95A-8A49-96EF-6F1406D6A5F6}"/>
              </a:ext>
            </a:extLst>
          </p:cNvPr>
          <p:cNvSpPr>
            <a:spLocks noGrp="1"/>
          </p:cNvSpPr>
          <p:nvPr>
            <p:ph type="title"/>
          </p:nvPr>
        </p:nvSpPr>
        <p:spPr/>
        <p:txBody>
          <a:bodyPr/>
          <a:lstStyle/>
          <a:p>
            <a:r>
              <a:rPr lang="en-US" dirty="0"/>
              <a:t>Semantic Versioning</a:t>
            </a:r>
          </a:p>
        </p:txBody>
      </p:sp>
      <p:sp>
        <p:nvSpPr>
          <p:cNvPr id="6" name="Rectangle 5">
            <a:extLst>
              <a:ext uri="{FF2B5EF4-FFF2-40B4-BE49-F238E27FC236}">
                <a16:creationId xmlns:a16="http://schemas.microsoft.com/office/drawing/2014/main" id="{2A88ADCE-BFED-F944-B181-42716A6703EB}"/>
              </a:ext>
            </a:extLst>
          </p:cNvPr>
          <p:cNvSpPr/>
          <p:nvPr/>
        </p:nvSpPr>
        <p:spPr bwMode="gray">
          <a:xfrm>
            <a:off x="0" y="1384096"/>
            <a:ext cx="12195175" cy="2920272"/>
          </a:xfrm>
          <a:prstGeom prst="rect">
            <a:avLst/>
          </a:prstGeom>
          <a:solidFill>
            <a:schemeClr val="accent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7" name="Rectangle 6">
            <a:extLst>
              <a:ext uri="{FF2B5EF4-FFF2-40B4-BE49-F238E27FC236}">
                <a16:creationId xmlns:a16="http://schemas.microsoft.com/office/drawing/2014/main" id="{50274D8C-7CEE-9A4C-B12D-21D4F2F2577F}"/>
              </a:ext>
            </a:extLst>
          </p:cNvPr>
          <p:cNvSpPr/>
          <p:nvPr/>
        </p:nvSpPr>
        <p:spPr bwMode="gray">
          <a:xfrm>
            <a:off x="3378821" y="3834350"/>
            <a:ext cx="5681937" cy="470018"/>
          </a:xfrm>
          <a:prstGeom prst="rect">
            <a:avLst/>
          </a:prstGeom>
          <a:solidFill>
            <a:schemeClr val="tx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88DB9333-294A-844C-8FCE-76982B20E6E8}"/>
              </a:ext>
            </a:extLst>
          </p:cNvPr>
          <p:cNvSpPr txBox="1"/>
          <p:nvPr/>
        </p:nvSpPr>
        <p:spPr>
          <a:xfrm>
            <a:off x="3317671" y="1384096"/>
            <a:ext cx="6159600" cy="3062377"/>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199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2.3.1</a:t>
            </a:r>
          </a:p>
        </p:txBody>
      </p:sp>
      <p:sp>
        <p:nvSpPr>
          <p:cNvPr id="9" name="TextBox 8">
            <a:extLst>
              <a:ext uri="{FF2B5EF4-FFF2-40B4-BE49-F238E27FC236}">
                <a16:creationId xmlns:a16="http://schemas.microsoft.com/office/drawing/2014/main" id="{72B5AB16-D613-C741-A245-261FDBB8B193}"/>
              </a:ext>
            </a:extLst>
          </p:cNvPr>
          <p:cNvSpPr txBox="1"/>
          <p:nvPr/>
        </p:nvSpPr>
        <p:spPr>
          <a:xfrm>
            <a:off x="3490472" y="3945860"/>
            <a:ext cx="958866"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20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MAJOR</a:t>
            </a:r>
          </a:p>
        </p:txBody>
      </p:sp>
      <p:sp>
        <p:nvSpPr>
          <p:cNvPr id="10" name="TextBox 9">
            <a:extLst>
              <a:ext uri="{FF2B5EF4-FFF2-40B4-BE49-F238E27FC236}">
                <a16:creationId xmlns:a16="http://schemas.microsoft.com/office/drawing/2014/main" id="{CAAB1BFE-77B9-9948-BB5B-2FC2B865E62E}"/>
              </a:ext>
            </a:extLst>
          </p:cNvPr>
          <p:cNvSpPr txBox="1"/>
          <p:nvPr/>
        </p:nvSpPr>
        <p:spPr>
          <a:xfrm>
            <a:off x="5417467" y="3945860"/>
            <a:ext cx="1350817"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20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MINOR</a:t>
            </a:r>
          </a:p>
        </p:txBody>
      </p:sp>
      <p:sp>
        <p:nvSpPr>
          <p:cNvPr id="11" name="TextBox 10">
            <a:extLst>
              <a:ext uri="{FF2B5EF4-FFF2-40B4-BE49-F238E27FC236}">
                <a16:creationId xmlns:a16="http://schemas.microsoft.com/office/drawing/2014/main" id="{3ED17854-F0FA-0D4F-BFA5-A9F74115E1FF}"/>
              </a:ext>
            </a:extLst>
          </p:cNvPr>
          <p:cNvSpPr txBox="1"/>
          <p:nvPr/>
        </p:nvSpPr>
        <p:spPr>
          <a:xfrm>
            <a:off x="7709941" y="3945860"/>
            <a:ext cx="1350817"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20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PATCH</a:t>
            </a:r>
          </a:p>
        </p:txBody>
      </p:sp>
      <p:sp>
        <p:nvSpPr>
          <p:cNvPr id="12" name="TextBox 11">
            <a:extLst>
              <a:ext uri="{FF2B5EF4-FFF2-40B4-BE49-F238E27FC236}">
                <a16:creationId xmlns:a16="http://schemas.microsoft.com/office/drawing/2014/main" id="{ED2A361F-ED3F-7B49-9E93-3390FC4E2654}"/>
              </a:ext>
            </a:extLst>
          </p:cNvPr>
          <p:cNvSpPr txBox="1"/>
          <p:nvPr/>
        </p:nvSpPr>
        <p:spPr>
          <a:xfrm>
            <a:off x="3490471" y="4555123"/>
            <a:ext cx="1350817" cy="615553"/>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breaking changes</a:t>
            </a:r>
          </a:p>
        </p:txBody>
      </p:sp>
      <p:sp>
        <p:nvSpPr>
          <p:cNvPr id="13" name="TextBox 12">
            <a:extLst>
              <a:ext uri="{FF2B5EF4-FFF2-40B4-BE49-F238E27FC236}">
                <a16:creationId xmlns:a16="http://schemas.microsoft.com/office/drawing/2014/main" id="{05F0B565-554A-1C44-9881-736EA82FAADF}"/>
              </a:ext>
            </a:extLst>
          </p:cNvPr>
          <p:cNvSpPr txBox="1"/>
          <p:nvPr/>
        </p:nvSpPr>
        <p:spPr>
          <a:xfrm>
            <a:off x="5417467" y="4555123"/>
            <a:ext cx="1911926" cy="615553"/>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new features</a:t>
            </a:r>
            <a:br>
              <a:rPr kumimoji="0" lang="en-GB"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br>
            <a:r>
              <a:rPr kumimoji="0" lang="en-GB"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not breaking</a:t>
            </a:r>
          </a:p>
        </p:txBody>
      </p:sp>
      <p:sp>
        <p:nvSpPr>
          <p:cNvPr id="14" name="TextBox 13">
            <a:extLst>
              <a:ext uri="{FF2B5EF4-FFF2-40B4-BE49-F238E27FC236}">
                <a16:creationId xmlns:a16="http://schemas.microsoft.com/office/drawing/2014/main" id="{EB1D91FD-56D4-B244-B495-85AF9AD4B0BD}"/>
              </a:ext>
            </a:extLst>
          </p:cNvPr>
          <p:cNvSpPr txBox="1"/>
          <p:nvPr/>
        </p:nvSpPr>
        <p:spPr>
          <a:xfrm>
            <a:off x="7609949" y="4555123"/>
            <a:ext cx="1911926" cy="615553"/>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bugfixes </a:t>
            </a:r>
            <a:br>
              <a:rPr kumimoji="0" lang="en-GB"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br>
            <a:r>
              <a:rPr kumimoji="0" lang="en-GB"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not breaking</a:t>
            </a:r>
          </a:p>
        </p:txBody>
      </p:sp>
    </p:spTree>
    <p:extLst>
      <p:ext uri="{BB962C8B-B14F-4D97-AF65-F5344CB8AC3E}">
        <p14:creationId xmlns:p14="http://schemas.microsoft.com/office/powerpoint/2010/main" val="1518434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8ECDB-4AD2-6E4A-BC81-41EA5206C98D}"/>
              </a:ext>
            </a:extLst>
          </p:cNvPr>
          <p:cNvSpPr>
            <a:spLocks noGrp="1"/>
          </p:cNvSpPr>
          <p:nvPr>
            <p:ph type="title"/>
          </p:nvPr>
        </p:nvSpPr>
        <p:spPr/>
        <p:txBody>
          <a:bodyPr/>
          <a:lstStyle/>
          <a:p>
            <a:r>
              <a:rPr lang="en-US" dirty="0"/>
              <a:t>1.0.0 Release</a:t>
            </a:r>
          </a:p>
        </p:txBody>
      </p:sp>
      <p:sp>
        <p:nvSpPr>
          <p:cNvPr id="8" name="TextBox 7">
            <a:extLst>
              <a:ext uri="{FF2B5EF4-FFF2-40B4-BE49-F238E27FC236}">
                <a16:creationId xmlns:a16="http://schemas.microsoft.com/office/drawing/2014/main" id="{9CBFF75D-045E-4C41-BEFA-DDA490659945}"/>
              </a:ext>
            </a:extLst>
          </p:cNvPr>
          <p:cNvSpPr txBox="1"/>
          <p:nvPr/>
        </p:nvSpPr>
        <p:spPr>
          <a:xfrm>
            <a:off x="954157" y="4472608"/>
            <a:ext cx="1808921"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Alpha</a:t>
            </a:r>
          </a:p>
        </p:txBody>
      </p:sp>
      <p:sp>
        <p:nvSpPr>
          <p:cNvPr id="9" name="TextBox 8">
            <a:extLst>
              <a:ext uri="{FF2B5EF4-FFF2-40B4-BE49-F238E27FC236}">
                <a16:creationId xmlns:a16="http://schemas.microsoft.com/office/drawing/2014/main" id="{2000DDBB-316F-A040-AA69-91CE802DB813}"/>
              </a:ext>
            </a:extLst>
          </p:cNvPr>
          <p:cNvSpPr txBox="1"/>
          <p:nvPr/>
        </p:nvSpPr>
        <p:spPr>
          <a:xfrm>
            <a:off x="3074288" y="4472608"/>
            <a:ext cx="2143755"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Beta</a:t>
            </a:r>
          </a:p>
        </p:txBody>
      </p:sp>
      <p:sp>
        <p:nvSpPr>
          <p:cNvPr id="10" name="TextBox 9">
            <a:extLst>
              <a:ext uri="{FF2B5EF4-FFF2-40B4-BE49-F238E27FC236}">
                <a16:creationId xmlns:a16="http://schemas.microsoft.com/office/drawing/2014/main" id="{915A9FF3-1717-6543-AE65-09F012BE7AC8}"/>
              </a:ext>
            </a:extLst>
          </p:cNvPr>
          <p:cNvSpPr txBox="1"/>
          <p:nvPr/>
        </p:nvSpPr>
        <p:spPr>
          <a:xfrm>
            <a:off x="5716722" y="4472608"/>
            <a:ext cx="2349259"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RC</a:t>
            </a:r>
          </a:p>
        </p:txBody>
      </p:sp>
      <p:sp>
        <p:nvSpPr>
          <p:cNvPr id="11" name="TextBox 10">
            <a:extLst>
              <a:ext uri="{FF2B5EF4-FFF2-40B4-BE49-F238E27FC236}">
                <a16:creationId xmlns:a16="http://schemas.microsoft.com/office/drawing/2014/main" id="{53FBA1FC-6312-3749-90D9-0658B2F98BCC}"/>
              </a:ext>
            </a:extLst>
          </p:cNvPr>
          <p:cNvSpPr txBox="1"/>
          <p:nvPr/>
        </p:nvSpPr>
        <p:spPr>
          <a:xfrm>
            <a:off x="9081469" y="4472608"/>
            <a:ext cx="1404314"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Final</a:t>
            </a:r>
          </a:p>
        </p:txBody>
      </p:sp>
      <p:pic>
        <p:nvPicPr>
          <p:cNvPr id="12" name="Picture 11">
            <a:extLst>
              <a:ext uri="{FF2B5EF4-FFF2-40B4-BE49-F238E27FC236}">
                <a16:creationId xmlns:a16="http://schemas.microsoft.com/office/drawing/2014/main" id="{2B298AD5-2BBF-C24D-82A1-10B551B56F2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2494"/>
          <a:stretch/>
        </p:blipFill>
        <p:spPr>
          <a:xfrm>
            <a:off x="5847290" y="2430975"/>
            <a:ext cx="2081825" cy="1821705"/>
          </a:xfrm>
          <a:prstGeom prst="rect">
            <a:avLst/>
          </a:prstGeom>
        </p:spPr>
      </p:pic>
      <p:sp>
        <p:nvSpPr>
          <p:cNvPr id="13" name="Rounded Rectangle 12">
            <a:extLst>
              <a:ext uri="{FF2B5EF4-FFF2-40B4-BE49-F238E27FC236}">
                <a16:creationId xmlns:a16="http://schemas.microsoft.com/office/drawing/2014/main" id="{8FCA0C7E-203E-FE47-A32C-849183427E8B}"/>
              </a:ext>
            </a:extLst>
          </p:cNvPr>
          <p:cNvSpPr/>
          <p:nvPr/>
        </p:nvSpPr>
        <p:spPr bwMode="gray">
          <a:xfrm>
            <a:off x="8670003" y="2216653"/>
            <a:ext cx="2122054" cy="2036027"/>
          </a:xfrm>
          <a:prstGeom prst="roundRect">
            <a:avLst>
              <a:gd name="adj" fmla="val 9184"/>
            </a:avLst>
          </a:prstGeom>
          <a:ln>
            <a:noFill/>
            <a:headEnd/>
            <a:tailEnd/>
          </a:ln>
        </p:spPr>
        <p:style>
          <a:lnRef idx="2">
            <a:schemeClr val="accent1"/>
          </a:lnRef>
          <a:fillRef idx="1">
            <a:schemeClr val="lt1"/>
          </a:fillRef>
          <a:effectRef idx="0">
            <a:schemeClr val="accent1"/>
          </a:effectRef>
          <a:fontRef idx="minor">
            <a:schemeClr val="dk1"/>
          </a:fontRef>
        </p:style>
        <p:txBody>
          <a:bodyPr lIns="0" tIns="72000" rIns="0" bIns="0" rtlCol="0" anchor="t" anchorCtr="0"/>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CA" sz="18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14" name="Picture Placeholder 19">
            <a:extLst>
              <a:ext uri="{FF2B5EF4-FFF2-40B4-BE49-F238E27FC236}">
                <a16:creationId xmlns:a16="http://schemas.microsoft.com/office/drawing/2014/main" id="{EA1DA378-44E2-0B41-94E2-3795A7347ED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gray">
          <a:xfrm>
            <a:off x="8919019" y="2463251"/>
            <a:ext cx="1624021" cy="1542830"/>
          </a:xfrm>
          <a:prstGeom prst="rect">
            <a:avLst/>
          </a:prstGeom>
          <a:noFill/>
          <a:ln>
            <a:noFill/>
          </a:ln>
        </p:spPr>
        <p:style>
          <a:lnRef idx="2">
            <a:schemeClr val="accent1"/>
          </a:lnRef>
          <a:fillRef idx="1">
            <a:schemeClr val="lt1"/>
          </a:fillRef>
          <a:effectRef idx="0">
            <a:schemeClr val="accent1"/>
          </a:effectRef>
          <a:fontRef idx="minor">
            <a:schemeClr val="dk1"/>
          </a:fontRef>
        </p:style>
      </p:pic>
      <p:sp>
        <p:nvSpPr>
          <p:cNvPr id="15" name="Rounded Rectangle 14">
            <a:extLst>
              <a:ext uri="{FF2B5EF4-FFF2-40B4-BE49-F238E27FC236}">
                <a16:creationId xmlns:a16="http://schemas.microsoft.com/office/drawing/2014/main" id="{AEB4B3C9-A188-4F49-9C87-BC5ED08A4121}"/>
              </a:ext>
            </a:extLst>
          </p:cNvPr>
          <p:cNvSpPr/>
          <p:nvPr/>
        </p:nvSpPr>
        <p:spPr bwMode="gray">
          <a:xfrm rot="21123142">
            <a:off x="5847290" y="2216653"/>
            <a:ext cx="2122054" cy="2036027"/>
          </a:xfrm>
          <a:prstGeom prst="roundRect">
            <a:avLst>
              <a:gd name="adj" fmla="val 9184"/>
            </a:avLst>
          </a:prstGeom>
          <a:noFill/>
          <a:ln>
            <a:solidFill>
              <a:schemeClr val="tx1"/>
            </a:solidFill>
            <a:headEnd/>
            <a:tailEnd/>
          </a:ln>
        </p:spPr>
        <p:style>
          <a:lnRef idx="2">
            <a:schemeClr val="accent1"/>
          </a:lnRef>
          <a:fillRef idx="1">
            <a:schemeClr val="lt1"/>
          </a:fillRef>
          <a:effectRef idx="0">
            <a:schemeClr val="accent1"/>
          </a:effectRef>
          <a:fontRef idx="minor">
            <a:schemeClr val="dk1"/>
          </a:fontRef>
        </p:style>
        <p:txBody>
          <a:bodyPr lIns="0" tIns="72000" rIns="0" bIns="0" rtlCol="0" anchor="t" anchorCtr="0"/>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CA" sz="18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6" name="Rounded Rectangle 15">
            <a:extLst>
              <a:ext uri="{FF2B5EF4-FFF2-40B4-BE49-F238E27FC236}">
                <a16:creationId xmlns:a16="http://schemas.microsoft.com/office/drawing/2014/main" id="{D82F0BA8-C45E-4640-976C-A8D0F0782380}"/>
              </a:ext>
            </a:extLst>
          </p:cNvPr>
          <p:cNvSpPr/>
          <p:nvPr/>
        </p:nvSpPr>
        <p:spPr bwMode="gray">
          <a:xfrm rot="20414496">
            <a:off x="3164624" y="2326998"/>
            <a:ext cx="1929140" cy="1850934"/>
          </a:xfrm>
          <a:prstGeom prst="roundRect">
            <a:avLst>
              <a:gd name="adj" fmla="val 34208"/>
            </a:avLst>
          </a:prstGeom>
          <a:noFill/>
          <a:ln>
            <a:solidFill>
              <a:schemeClr val="tx1"/>
            </a:solidFill>
            <a:headEnd/>
            <a:tailEnd/>
          </a:ln>
        </p:spPr>
        <p:style>
          <a:lnRef idx="2">
            <a:schemeClr val="accent1"/>
          </a:lnRef>
          <a:fillRef idx="1">
            <a:schemeClr val="lt1"/>
          </a:fillRef>
          <a:effectRef idx="0">
            <a:schemeClr val="accent1"/>
          </a:effectRef>
          <a:fontRef idx="minor">
            <a:schemeClr val="dk1"/>
          </a:fontRef>
        </p:style>
        <p:txBody>
          <a:bodyPr lIns="0" tIns="72000" rIns="0" bIns="0" rtlCol="0" anchor="t" anchorCtr="0"/>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CA" sz="18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7" name="Rounded Rectangle 16">
            <a:extLst>
              <a:ext uri="{FF2B5EF4-FFF2-40B4-BE49-F238E27FC236}">
                <a16:creationId xmlns:a16="http://schemas.microsoft.com/office/drawing/2014/main" id="{3EE5F481-C4F7-9240-A667-3ADDC11AE308}"/>
              </a:ext>
            </a:extLst>
          </p:cNvPr>
          <p:cNvSpPr/>
          <p:nvPr/>
        </p:nvSpPr>
        <p:spPr bwMode="gray">
          <a:xfrm rot="2686861">
            <a:off x="982356" y="2393333"/>
            <a:ext cx="1753764" cy="1682667"/>
          </a:xfrm>
          <a:prstGeom prst="roundRect">
            <a:avLst>
              <a:gd name="adj" fmla="val 50000"/>
            </a:avLst>
          </a:prstGeom>
          <a:noFill/>
          <a:ln>
            <a:solidFill>
              <a:schemeClr val="tx1"/>
            </a:solidFill>
            <a:headEnd/>
            <a:tailEnd/>
          </a:ln>
        </p:spPr>
        <p:style>
          <a:lnRef idx="2">
            <a:schemeClr val="accent1"/>
          </a:lnRef>
          <a:fillRef idx="1">
            <a:schemeClr val="lt1"/>
          </a:fillRef>
          <a:effectRef idx="0">
            <a:schemeClr val="accent1"/>
          </a:effectRef>
          <a:fontRef idx="minor">
            <a:schemeClr val="dk1"/>
          </a:fontRef>
        </p:style>
        <p:txBody>
          <a:bodyPr lIns="0" tIns="72000" rIns="0" bIns="0" rtlCol="0" anchor="t" anchorCtr="0"/>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CA" sz="18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18" name="Picture 17">
            <a:extLst>
              <a:ext uri="{FF2B5EF4-FFF2-40B4-BE49-F238E27FC236}">
                <a16:creationId xmlns:a16="http://schemas.microsoft.com/office/drawing/2014/main" id="{D824FBDE-E7E8-7641-A4DB-466326DF25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2494"/>
          <a:stretch/>
        </p:blipFill>
        <p:spPr>
          <a:xfrm>
            <a:off x="3354318" y="2589057"/>
            <a:ext cx="1720516" cy="1505541"/>
          </a:xfrm>
          <a:prstGeom prst="rect">
            <a:avLst/>
          </a:prstGeom>
        </p:spPr>
      </p:pic>
      <p:pic>
        <p:nvPicPr>
          <p:cNvPr id="19" name="Picture 18">
            <a:extLst>
              <a:ext uri="{FF2B5EF4-FFF2-40B4-BE49-F238E27FC236}">
                <a16:creationId xmlns:a16="http://schemas.microsoft.com/office/drawing/2014/main" id="{058CF1E9-95DF-F74E-9FB1-5B475D0EDD6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2494"/>
          <a:stretch/>
        </p:blipFill>
        <p:spPr>
          <a:xfrm>
            <a:off x="1039305" y="2657490"/>
            <a:ext cx="1564105" cy="1368674"/>
          </a:xfrm>
          <a:prstGeom prst="rect">
            <a:avLst/>
          </a:prstGeom>
        </p:spPr>
      </p:pic>
      <p:sp>
        <p:nvSpPr>
          <p:cNvPr id="21" name="TextBox 20">
            <a:extLst>
              <a:ext uri="{FF2B5EF4-FFF2-40B4-BE49-F238E27FC236}">
                <a16:creationId xmlns:a16="http://schemas.microsoft.com/office/drawing/2014/main" id="{6874D72F-FDA3-E343-A107-5DC4FFA58C36}"/>
              </a:ext>
            </a:extLst>
          </p:cNvPr>
          <p:cNvSpPr txBox="1"/>
          <p:nvPr/>
        </p:nvSpPr>
        <p:spPr>
          <a:xfrm>
            <a:off x="9081469" y="4899989"/>
            <a:ext cx="1404314" cy="276999"/>
          </a:xfrm>
          <a:prstGeom prst="rect">
            <a:avLst/>
          </a:prstGeom>
          <a:noFill/>
        </p:spPr>
        <p:txBody>
          <a:bodyPr wrap="square" lIns="0" tIns="0" rIns="0" bIns="0" rtlCol="0" anchor="t">
            <a:spAutoFit/>
          </a:bodyPr>
          <a:lstStyle/>
          <a:p>
            <a:pPr algn="ctr" fontAlgn="base">
              <a:spcBef>
                <a:spcPct val="50000"/>
              </a:spcBef>
              <a:spcAft>
                <a:spcPct val="0"/>
              </a:spcAft>
              <a:buClr>
                <a:srgbClr val="F0AB00"/>
              </a:buClr>
              <a:buSzPct val="80000"/>
            </a:pPr>
            <a:r>
              <a:rPr lang="en-US" sz="1800" kern="0" dirty="0">
                <a:solidFill>
                  <a:srgbClr val="FFC000"/>
                </a:solidFill>
                <a:ea typeface="Arial Unicode MS" pitchFamily="34" charset="-128"/>
                <a:cs typeface="Arial Unicode MS" pitchFamily="34" charset="-128"/>
              </a:rPr>
              <a:t>1.0.0</a:t>
            </a:r>
          </a:p>
        </p:txBody>
      </p:sp>
    </p:spTree>
    <p:extLst>
      <p:ext uri="{BB962C8B-B14F-4D97-AF65-F5344CB8AC3E}">
        <p14:creationId xmlns:p14="http://schemas.microsoft.com/office/powerpoint/2010/main" val="381544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B9B21B-B95A-8A49-96EF-6F1406D6A5F6}"/>
              </a:ext>
            </a:extLst>
          </p:cNvPr>
          <p:cNvSpPr>
            <a:spLocks noGrp="1"/>
          </p:cNvSpPr>
          <p:nvPr>
            <p:ph type="title"/>
          </p:nvPr>
        </p:nvSpPr>
        <p:spPr>
          <a:xfrm>
            <a:off x="504001" y="504000"/>
            <a:ext cx="11186476" cy="369332"/>
          </a:xfrm>
        </p:spPr>
        <p:txBody>
          <a:bodyPr/>
          <a:lstStyle/>
          <a:p>
            <a:r>
              <a:rPr lang="en-GB" dirty="0"/>
              <a:t>Release Types</a:t>
            </a:r>
            <a:endParaRPr lang="en-US" dirty="0"/>
          </a:p>
        </p:txBody>
      </p:sp>
      <p:sp>
        <p:nvSpPr>
          <p:cNvPr id="16" name="Rectangle 15">
            <a:extLst>
              <a:ext uri="{FF2B5EF4-FFF2-40B4-BE49-F238E27FC236}">
                <a16:creationId xmlns:a16="http://schemas.microsoft.com/office/drawing/2014/main" id="{8128D0E3-45B4-FA42-A455-546CB0D90CC9}"/>
              </a:ext>
            </a:extLst>
          </p:cNvPr>
          <p:cNvSpPr/>
          <p:nvPr/>
        </p:nvSpPr>
        <p:spPr>
          <a:xfrm>
            <a:off x="426838" y="879945"/>
            <a:ext cx="1229824" cy="307777"/>
          </a:xfrm>
          <a:prstGeom prst="rect">
            <a:avLst/>
          </a:prstGeom>
        </p:spPr>
        <p:txBody>
          <a:bodyPr wrap="none">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Upgradability</a:t>
            </a: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AEB8A0E5-82C9-7049-9E54-F8CCC7D22D7F}"/>
              </a:ext>
            </a:extLst>
          </p:cNvPr>
          <p:cNvSpPr/>
          <p:nvPr/>
        </p:nvSpPr>
        <p:spPr>
          <a:xfrm>
            <a:off x="4257564" y="1117892"/>
            <a:ext cx="3679350" cy="31376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pre-alpha</a:t>
            </a:r>
          </a:p>
        </p:txBody>
      </p:sp>
      <p:sp>
        <p:nvSpPr>
          <p:cNvPr id="17" name="Rectangle 16">
            <a:extLst>
              <a:ext uri="{FF2B5EF4-FFF2-40B4-BE49-F238E27FC236}">
                <a16:creationId xmlns:a16="http://schemas.microsoft.com/office/drawing/2014/main" id="{836B09A7-8EBD-7847-B270-E0B78548FB1A}"/>
              </a:ext>
            </a:extLst>
          </p:cNvPr>
          <p:cNvSpPr/>
          <p:nvPr/>
        </p:nvSpPr>
        <p:spPr>
          <a:xfrm>
            <a:off x="4257564" y="2200502"/>
            <a:ext cx="3679350" cy="31376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alpha</a:t>
            </a:r>
          </a:p>
        </p:txBody>
      </p:sp>
      <p:sp>
        <p:nvSpPr>
          <p:cNvPr id="18" name="Rectangle 17">
            <a:extLst>
              <a:ext uri="{FF2B5EF4-FFF2-40B4-BE49-F238E27FC236}">
                <a16:creationId xmlns:a16="http://schemas.microsoft.com/office/drawing/2014/main" id="{B05C8B5F-300F-3744-9F6E-4F207CAF70F5}"/>
              </a:ext>
            </a:extLst>
          </p:cNvPr>
          <p:cNvSpPr/>
          <p:nvPr/>
        </p:nvSpPr>
        <p:spPr>
          <a:xfrm>
            <a:off x="4257564" y="3283112"/>
            <a:ext cx="3679350" cy="31376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beta</a:t>
            </a:r>
          </a:p>
        </p:txBody>
      </p:sp>
      <p:sp>
        <p:nvSpPr>
          <p:cNvPr id="19" name="Rectangle 18">
            <a:extLst>
              <a:ext uri="{FF2B5EF4-FFF2-40B4-BE49-F238E27FC236}">
                <a16:creationId xmlns:a16="http://schemas.microsoft.com/office/drawing/2014/main" id="{B600199F-3293-DE4F-8575-67B8B686DB1A}"/>
              </a:ext>
            </a:extLst>
          </p:cNvPr>
          <p:cNvSpPr/>
          <p:nvPr/>
        </p:nvSpPr>
        <p:spPr>
          <a:xfrm>
            <a:off x="4257564" y="4365722"/>
            <a:ext cx="3679350" cy="31376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Release candidate</a:t>
            </a:r>
          </a:p>
        </p:txBody>
      </p:sp>
      <p:sp>
        <p:nvSpPr>
          <p:cNvPr id="20" name="Rectangle 19">
            <a:extLst>
              <a:ext uri="{FF2B5EF4-FFF2-40B4-BE49-F238E27FC236}">
                <a16:creationId xmlns:a16="http://schemas.microsoft.com/office/drawing/2014/main" id="{8487A877-80DE-4549-A7DB-C524FE5B1221}"/>
              </a:ext>
            </a:extLst>
          </p:cNvPr>
          <p:cNvSpPr/>
          <p:nvPr/>
        </p:nvSpPr>
        <p:spPr>
          <a:xfrm>
            <a:off x="4257564" y="5448332"/>
            <a:ext cx="3679350" cy="3137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Release (Gold)</a:t>
            </a:r>
          </a:p>
        </p:txBody>
      </p:sp>
      <p:sp>
        <p:nvSpPr>
          <p:cNvPr id="21" name="Rectangle 20">
            <a:extLst>
              <a:ext uri="{FF2B5EF4-FFF2-40B4-BE49-F238E27FC236}">
                <a16:creationId xmlns:a16="http://schemas.microsoft.com/office/drawing/2014/main" id="{0D1C1690-9059-C54E-902D-99AA4859B514}"/>
              </a:ext>
            </a:extLst>
          </p:cNvPr>
          <p:cNvSpPr/>
          <p:nvPr/>
        </p:nvSpPr>
        <p:spPr>
          <a:xfrm>
            <a:off x="4109241" y="3658134"/>
            <a:ext cx="3975997" cy="646331"/>
          </a:xfrm>
          <a:prstGeom prst="rect">
            <a:avLst/>
          </a:prstGeom>
        </p:spPr>
        <p:txBody>
          <a:bodyPr wrap="square">
            <a:sp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Open Sans"/>
                <a:ea typeface="+mn-ea"/>
                <a:cs typeface="+mn-cs"/>
              </a:rPr>
              <a:t>complete enough for </a:t>
            </a:r>
            <a:r>
              <a:rPr kumimoji="0" lang="en-US" sz="1800" b="0" i="1" u="none" strike="noStrike" kern="1200" cap="none" spc="0" normalizeH="0" baseline="0" noProof="0" dirty="0">
                <a:ln>
                  <a:noFill/>
                </a:ln>
                <a:solidFill>
                  <a:srgbClr val="FFFFFF"/>
                </a:solidFill>
                <a:effectLst/>
                <a:uLnTx/>
                <a:uFillTx/>
                <a:latin typeface="Open Sans"/>
                <a:ea typeface="+mn-ea"/>
                <a:cs typeface="+mn-cs"/>
              </a:rPr>
              <a:t>external</a:t>
            </a:r>
            <a:r>
              <a:rPr kumimoji="0" lang="en-US" sz="1800" b="0" i="0" u="none" strike="noStrike" kern="1200" cap="none" spc="0" normalizeH="0" baseline="0" noProof="0" dirty="0">
                <a:ln>
                  <a:noFill/>
                </a:ln>
                <a:solidFill>
                  <a:srgbClr val="FFFFFF"/>
                </a:solidFill>
                <a:effectLst/>
                <a:uLnTx/>
                <a:uFillTx/>
                <a:latin typeface="Open Sans"/>
                <a:ea typeface="+mn-ea"/>
                <a:cs typeface="+mn-cs"/>
              </a:rPr>
              <a:t> testing</a:t>
            </a: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 name="Rectangle 21">
            <a:extLst>
              <a:ext uri="{FF2B5EF4-FFF2-40B4-BE49-F238E27FC236}">
                <a16:creationId xmlns:a16="http://schemas.microsoft.com/office/drawing/2014/main" id="{C4341B69-451C-3B40-8DC7-DEA1D0F455F5}"/>
              </a:ext>
            </a:extLst>
          </p:cNvPr>
          <p:cNvSpPr/>
          <p:nvPr/>
        </p:nvSpPr>
        <p:spPr>
          <a:xfrm>
            <a:off x="4257564" y="4740744"/>
            <a:ext cx="3679350" cy="646331"/>
          </a:xfrm>
          <a:prstGeom prst="rect">
            <a:avLst/>
          </a:prstGeom>
        </p:spPr>
        <p:txBody>
          <a:bodyPr wrap="square">
            <a:sp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Open Sans"/>
                <a:ea typeface="+mn-ea"/>
                <a:cs typeface="+mn-cs"/>
              </a:rPr>
              <a:t>potential to be a final product</a:t>
            </a: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4EB3D817-A6F4-044B-8640-D8D7E6993D0A}"/>
              </a:ext>
            </a:extLst>
          </p:cNvPr>
          <p:cNvSpPr/>
          <p:nvPr/>
        </p:nvSpPr>
        <p:spPr>
          <a:xfrm>
            <a:off x="4257566" y="5823352"/>
            <a:ext cx="3679347" cy="369332"/>
          </a:xfrm>
          <a:prstGeom prst="rect">
            <a:avLst/>
          </a:prstGeom>
        </p:spPr>
        <p:txBody>
          <a:bodyPr wrap="square">
            <a:sp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Open Sans"/>
                <a:ea typeface="+mn-ea"/>
                <a:cs typeface="+mn-cs"/>
              </a:rPr>
              <a:t>The software is stable </a:t>
            </a: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3990BA04-7D7A-8C4E-8209-D96115DEA24B}"/>
              </a:ext>
            </a:extLst>
          </p:cNvPr>
          <p:cNvSpPr/>
          <p:nvPr/>
        </p:nvSpPr>
        <p:spPr>
          <a:xfrm>
            <a:off x="4010951" y="2575524"/>
            <a:ext cx="4172576" cy="646331"/>
          </a:xfrm>
          <a:prstGeom prst="rect">
            <a:avLst/>
          </a:prstGeom>
        </p:spPr>
        <p:txBody>
          <a:bodyPr wrap="square">
            <a:sp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Open Sans"/>
                <a:ea typeface="+mn-ea"/>
                <a:cs typeface="+mn-cs"/>
              </a:rPr>
              <a:t>Complete enough for </a:t>
            </a:r>
            <a:r>
              <a:rPr kumimoji="0" lang="en-US" sz="1800" b="0" i="1" u="none" strike="noStrike" kern="1200" cap="none" spc="0" normalizeH="0" baseline="0" noProof="0" dirty="0">
                <a:ln>
                  <a:noFill/>
                </a:ln>
                <a:solidFill>
                  <a:srgbClr val="FFFFFF"/>
                </a:solidFill>
                <a:effectLst/>
                <a:uLnTx/>
                <a:uFillTx/>
                <a:latin typeface="Open Sans"/>
                <a:ea typeface="+mn-ea"/>
                <a:cs typeface="+mn-cs"/>
              </a:rPr>
              <a:t>internal</a:t>
            </a:r>
            <a:r>
              <a:rPr kumimoji="0" lang="en-US" sz="1800" b="0" i="0" u="none" strike="noStrike" kern="1200" cap="none" spc="0" normalizeH="0" baseline="0" noProof="0" dirty="0">
                <a:ln>
                  <a:noFill/>
                </a:ln>
                <a:solidFill>
                  <a:srgbClr val="FFFFFF"/>
                </a:solidFill>
                <a:effectLst/>
                <a:uLnTx/>
                <a:uFillTx/>
                <a:latin typeface="Open Sans"/>
                <a:ea typeface="+mn-ea"/>
                <a:cs typeface="+mn-cs"/>
              </a:rPr>
              <a:t> testing</a:t>
            </a: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Rectangle 24">
            <a:extLst>
              <a:ext uri="{FF2B5EF4-FFF2-40B4-BE49-F238E27FC236}">
                <a16:creationId xmlns:a16="http://schemas.microsoft.com/office/drawing/2014/main" id="{9583356D-8FD0-534F-AFDD-6973148B134E}"/>
              </a:ext>
            </a:extLst>
          </p:cNvPr>
          <p:cNvSpPr/>
          <p:nvPr/>
        </p:nvSpPr>
        <p:spPr>
          <a:xfrm>
            <a:off x="3659652" y="1492914"/>
            <a:ext cx="4875174" cy="369332"/>
          </a:xfrm>
          <a:prstGeom prst="rect">
            <a:avLst/>
          </a:prstGeom>
        </p:spPr>
        <p:txBody>
          <a:bodyPr wrap="square">
            <a:sp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Open Sans"/>
                <a:ea typeface="+mn-ea"/>
                <a:cs typeface="+mn-cs"/>
              </a:rPr>
              <a:t>Ready for consumption by developers</a:t>
            </a: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389559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1FBA09A-28D8-624B-991B-1CB04504807F}"/>
              </a:ext>
            </a:extLst>
          </p:cNvPr>
          <p:cNvSpPr>
            <a:spLocks noGrp="1"/>
          </p:cNvSpPr>
          <p:nvPr>
            <p:ph type="body" sz="quarter" idx="10"/>
          </p:nvPr>
        </p:nvSpPr>
        <p:spPr/>
        <p:txBody>
          <a:bodyPr/>
          <a:lstStyle/>
          <a:p>
            <a:pPr marL="342900" indent="-342900">
              <a:buFont typeface="Wingdings" pitchFamily="2" charset="2"/>
              <a:buChar char="§"/>
            </a:pPr>
            <a:r>
              <a:rPr lang="en-US" dirty="0"/>
              <a:t>Peer Dependencies</a:t>
            </a:r>
          </a:p>
          <a:p>
            <a:pPr marL="342900" indent="-342900">
              <a:buFont typeface="Wingdings" pitchFamily="2" charset="2"/>
              <a:buChar char="§"/>
            </a:pPr>
            <a:r>
              <a:rPr lang="en-US" dirty="0"/>
              <a:t>Angular 8</a:t>
            </a:r>
          </a:p>
          <a:p>
            <a:pPr marL="342900" indent="-342900">
              <a:buFont typeface="Wingdings" pitchFamily="2" charset="2"/>
              <a:buChar char="§"/>
            </a:pPr>
            <a:r>
              <a:rPr lang="en-US" dirty="0" err="1"/>
              <a:t>NgRX</a:t>
            </a:r>
            <a:endParaRPr lang="en-US" dirty="0"/>
          </a:p>
          <a:p>
            <a:pPr marL="342900" indent="-342900">
              <a:buFont typeface="Wingdings" pitchFamily="2" charset="2"/>
              <a:buChar char="§"/>
            </a:pPr>
            <a:r>
              <a:rPr lang="en-US" dirty="0"/>
              <a:t>Bootstrap</a:t>
            </a:r>
          </a:p>
        </p:txBody>
      </p:sp>
      <p:sp>
        <p:nvSpPr>
          <p:cNvPr id="5" name="Title 4">
            <a:extLst>
              <a:ext uri="{FF2B5EF4-FFF2-40B4-BE49-F238E27FC236}">
                <a16:creationId xmlns:a16="http://schemas.microsoft.com/office/drawing/2014/main" id="{DA2D243B-F244-7B4A-8F5F-14CCBB9ED747}"/>
              </a:ext>
            </a:extLst>
          </p:cNvPr>
          <p:cNvSpPr>
            <a:spLocks noGrp="1"/>
          </p:cNvSpPr>
          <p:nvPr>
            <p:ph type="title"/>
          </p:nvPr>
        </p:nvSpPr>
        <p:spPr/>
        <p:txBody>
          <a:bodyPr/>
          <a:lstStyle/>
          <a:p>
            <a:r>
              <a:rPr lang="en-US" dirty="0"/>
              <a:t>Dependencies</a:t>
            </a:r>
          </a:p>
        </p:txBody>
      </p:sp>
    </p:spTree>
    <p:extLst>
      <p:ext uri="{BB962C8B-B14F-4D97-AF65-F5344CB8AC3E}">
        <p14:creationId xmlns:p14="http://schemas.microsoft.com/office/powerpoint/2010/main" val="3027889663"/>
      </p:ext>
    </p:extLst>
  </p:cSld>
  <p:clrMapOvr>
    <a:masterClrMapping/>
  </p:clrMapOvr>
</p:sld>
</file>

<file path=ppt/theme/theme1.xml><?xml version="1.0" encoding="utf-8"?>
<a:theme xmlns:a="http://schemas.openxmlformats.org/drawingml/2006/main" name="SAP CustomerExperience 2019 16x9 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E5AF86BF-1C71-469A-8462-B79670B57886}" vid="{503B112A-C528-4385-9ABD-7D6BD1EA3274}"/>
    </a:ext>
  </a:extLst>
</a:theme>
</file>

<file path=ppt/theme/theme2.xml><?xml version="1.0" encoding="utf-8"?>
<a:theme xmlns:a="http://schemas.openxmlformats.org/drawingml/2006/main" name="SAP CustomerExperience 2019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E5AF86BF-1C71-469A-8462-B79670B57886}" vid="{6CB723C9-9744-49FB-93D7-DF32EFC5B43B}"/>
    </a:ext>
  </a:extLst>
</a:theme>
</file>

<file path=ppt/theme/theme3.xml><?xml version="1.0" encoding="utf-8"?>
<a:theme xmlns:a="http://schemas.openxmlformats.org/drawingml/2006/main" name="SAP CustomerExperience 2019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CED28BA-37E0-4799-A661-B7497814D561}" vid="{58991990-A70D-4B18-899B-54E4F76C2BEF}"/>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 CustomerExperience 2019 16x9 black and white</Template>
  <TotalTime>43000</TotalTime>
  <Words>488</Words>
  <Application>Microsoft Macintosh PowerPoint</Application>
  <PresentationFormat>Custom</PresentationFormat>
  <Paragraphs>147</Paragraphs>
  <Slides>19</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19</vt:i4>
      </vt:variant>
    </vt:vector>
  </HeadingPairs>
  <TitlesOfParts>
    <vt:vector size="29" baseType="lpstr">
      <vt:lpstr>Arial</vt:lpstr>
      <vt:lpstr>Courier New</vt:lpstr>
      <vt:lpstr>Monaco</vt:lpstr>
      <vt:lpstr>Open Sans</vt:lpstr>
      <vt:lpstr>Symbol</vt:lpstr>
      <vt:lpstr>Wingdings</vt:lpstr>
      <vt:lpstr>Wingdings</vt:lpstr>
      <vt:lpstr>SAP CustomerExperience 2019 16x9 black and white</vt:lpstr>
      <vt:lpstr>SAP CustomerExperience 2019 16x9 blue</vt:lpstr>
      <vt:lpstr>SAP CustomerExperience 2019 16x9 black</vt:lpstr>
      <vt:lpstr>Spartacus Enablement Setup Spartacus</vt:lpstr>
      <vt:lpstr>Setup Spartacus</vt:lpstr>
      <vt:lpstr>Resources</vt:lpstr>
      <vt:lpstr>Spartacus Libraries</vt:lpstr>
      <vt:lpstr>Spartacus Libraries</vt:lpstr>
      <vt:lpstr>Semantic Versioning</vt:lpstr>
      <vt:lpstr>1.0.0 Release</vt:lpstr>
      <vt:lpstr>Release Types</vt:lpstr>
      <vt:lpstr>Dependencies</vt:lpstr>
      <vt:lpstr>Core Spartacus Modules</vt:lpstr>
      <vt:lpstr>Quick Setup with Stackblitz</vt:lpstr>
      <vt:lpstr>Stackblitz</vt:lpstr>
      <vt:lpstr>Stackblitz Setup</vt:lpstr>
      <vt:lpstr>Local Development</vt:lpstr>
      <vt:lpstr>Backend</vt:lpstr>
      <vt:lpstr>Oauth Configuration</vt:lpstr>
      <vt:lpstr>CORS</vt:lpstr>
      <vt:lpstr>Learn by doing</vt:lpstr>
      <vt:lpstr>Questions? Shoot!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subject/>
  <dc:creator>Marcotte, Bill</dc:creator>
  <cp:keywords>2019/16:9/black and white</cp:keywords>
  <dc:description/>
  <cp:lastModifiedBy>Ouwejan, Tobias</cp:lastModifiedBy>
  <cp:revision>472</cp:revision>
  <dcterms:created xsi:type="dcterms:W3CDTF">2019-01-20T15:11:46Z</dcterms:created>
  <dcterms:modified xsi:type="dcterms:W3CDTF">2019-07-14T03:13:58Z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bill.marcotte@sap.com</vt:lpwstr>
  </property>
  <property fmtid="{D5CDD505-2E9C-101B-9397-08002B2CF9AE}" pid="6" name="_AuthorEmailDisplayName">
    <vt:lpwstr>Marcotte, Bill</vt:lpwstr>
  </property>
  <property fmtid="{D5CDD505-2E9C-101B-9397-08002B2CF9AE}" pid="7" name="_PreviousAdHocReviewCycleID">
    <vt:i4>1357826825</vt:i4>
  </property>
</Properties>
</file>